
<file path=[Content_Types].xml><?xml version="1.0" encoding="utf-8"?>
<Types xmlns="http://schemas.openxmlformats.org/package/2006/content-types">
  <Default Extension="png" ContentType="image/png"/>
  <Default Extension="svg" ContentType="image/svg+xml"/>
  <Default Extension="webp"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80" r:id="rId1"/>
  </p:sldMasterIdLst>
  <p:notesMasterIdLst>
    <p:notesMasterId r:id="rId57"/>
  </p:notesMasterIdLst>
  <p:handoutMasterIdLst>
    <p:handoutMasterId r:id="rId58"/>
  </p:handoutMasterIdLst>
  <p:sldIdLst>
    <p:sldId id="1076" r:id="rId2"/>
    <p:sldId id="1130" r:id="rId3"/>
    <p:sldId id="1079" r:id="rId4"/>
    <p:sldId id="1080" r:id="rId5"/>
    <p:sldId id="1081" r:id="rId6"/>
    <p:sldId id="1082" r:id="rId7"/>
    <p:sldId id="1083" r:id="rId8"/>
    <p:sldId id="1084" r:id="rId9"/>
    <p:sldId id="1085" r:id="rId10"/>
    <p:sldId id="1086" r:id="rId11"/>
    <p:sldId id="1087" r:id="rId12"/>
    <p:sldId id="1088" r:id="rId13"/>
    <p:sldId id="1131" r:id="rId14"/>
    <p:sldId id="1089" r:id="rId15"/>
    <p:sldId id="1090" r:id="rId16"/>
    <p:sldId id="1091" r:id="rId17"/>
    <p:sldId id="1092" r:id="rId18"/>
    <p:sldId id="1111" r:id="rId19"/>
    <p:sldId id="1112" r:id="rId20"/>
    <p:sldId id="1093" r:id="rId21"/>
    <p:sldId id="1094" r:id="rId22"/>
    <p:sldId id="1095" r:id="rId23"/>
    <p:sldId id="1096" r:id="rId24"/>
    <p:sldId id="1132" r:id="rId25"/>
    <p:sldId id="1097" r:id="rId26"/>
    <p:sldId id="1133" r:id="rId27"/>
    <p:sldId id="1098" r:id="rId28"/>
    <p:sldId id="1134" r:id="rId29"/>
    <p:sldId id="1099" r:id="rId30"/>
    <p:sldId id="1136" r:id="rId31"/>
    <p:sldId id="1078" r:id="rId32"/>
    <p:sldId id="1135" r:id="rId33"/>
    <p:sldId id="1100" r:id="rId34"/>
    <p:sldId id="1137" r:id="rId35"/>
    <p:sldId id="1101" r:id="rId36"/>
    <p:sldId id="1138" r:id="rId37"/>
    <p:sldId id="1102" r:id="rId38"/>
    <p:sldId id="1139" r:id="rId39"/>
    <p:sldId id="1103" r:id="rId40"/>
    <p:sldId id="1140" r:id="rId41"/>
    <p:sldId id="1104" r:id="rId42"/>
    <p:sldId id="1141" r:id="rId43"/>
    <p:sldId id="1105" r:id="rId44"/>
    <p:sldId id="1142" r:id="rId45"/>
    <p:sldId id="1106" r:id="rId46"/>
    <p:sldId id="1143" r:id="rId47"/>
    <p:sldId id="1107" r:id="rId48"/>
    <p:sldId id="1144" r:id="rId49"/>
    <p:sldId id="1108" r:id="rId50"/>
    <p:sldId id="1145" r:id="rId51"/>
    <p:sldId id="1109" r:id="rId52"/>
    <p:sldId id="1146" r:id="rId53"/>
    <p:sldId id="1110" r:id="rId54"/>
    <p:sldId id="1147" r:id="rId55"/>
    <p:sldId id="1148" r:id="rId56"/>
  </p:sldIdLst>
  <p:sldSz cx="12192000" cy="6858000"/>
  <p:notesSz cx="6858000" cy="9144000"/>
  <p:embeddedFontLst>
    <p:embeddedFont>
      <p:font typeface="Josefin Sans Light" panose="020B0604020202020204" charset="0"/>
      <p:regular r:id="rId59"/>
      <p:italic r:id="rId60"/>
    </p:embeddedFont>
    <p:embeddedFont>
      <p:font typeface="Wingdings 2" panose="05020102010507070707" pitchFamily="18" charset="2"/>
      <p:regular r:id="rId61"/>
    </p:embeddedFont>
    <p:embeddedFont>
      <p:font typeface="Lora" panose="020B0604020202020204" charset="0"/>
      <p:regular r:id="rId62"/>
      <p:bold r:id="rId63"/>
      <p:italic r:id="rId64"/>
      <p:boldItalic r:id="rId65"/>
    </p:embeddedFont>
    <p:embeddedFont>
      <p:font typeface="Helvetica" panose="020B0604020202020204" pitchFamily="34" charset="0"/>
      <p:regular r:id="rId66"/>
      <p:bold r:id="rId67"/>
      <p:italic r:id="rId68"/>
      <p:boldItalic r:id="rId69"/>
    </p:embeddedFont>
    <p:embeddedFont>
      <p:font typeface="Josefin Sans" panose="020B0604020202020204" charset="0"/>
      <p:regular r:id="rId70"/>
      <p:bold r:id="rId71"/>
      <p:italic r:id="rId72"/>
      <p:boldItalic r:id="rId73"/>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E6BFF3D-EB3B-0D43-87F1-F0B2CDFA8D42}">
          <p14:sldIdLst>
            <p14:sldId id="1076"/>
            <p14:sldId id="1130"/>
            <p14:sldId id="1079"/>
            <p14:sldId id="1080"/>
            <p14:sldId id="1081"/>
            <p14:sldId id="1082"/>
            <p14:sldId id="1083"/>
            <p14:sldId id="1084"/>
            <p14:sldId id="1085"/>
            <p14:sldId id="1086"/>
            <p14:sldId id="1087"/>
            <p14:sldId id="1088"/>
            <p14:sldId id="1131"/>
            <p14:sldId id="1089"/>
            <p14:sldId id="1090"/>
            <p14:sldId id="1091"/>
            <p14:sldId id="1092"/>
            <p14:sldId id="1111"/>
            <p14:sldId id="1112"/>
          </p14:sldIdLst>
        </p14:section>
        <p14:section name="BackUp SDG-Material" id="{F831EE81-BCAA-4F69-9EB9-BAACE888900F}">
          <p14:sldIdLst>
            <p14:sldId id="1093"/>
            <p14:sldId id="1094"/>
            <p14:sldId id="1095"/>
            <p14:sldId id="1096"/>
            <p14:sldId id="1132"/>
            <p14:sldId id="1097"/>
            <p14:sldId id="1133"/>
            <p14:sldId id="1098"/>
            <p14:sldId id="1134"/>
            <p14:sldId id="1099"/>
            <p14:sldId id="1136"/>
            <p14:sldId id="1078"/>
            <p14:sldId id="1135"/>
            <p14:sldId id="1100"/>
            <p14:sldId id="1137"/>
            <p14:sldId id="1101"/>
            <p14:sldId id="1138"/>
            <p14:sldId id="1102"/>
            <p14:sldId id="1139"/>
            <p14:sldId id="1103"/>
            <p14:sldId id="1140"/>
            <p14:sldId id="1104"/>
            <p14:sldId id="1141"/>
            <p14:sldId id="1105"/>
            <p14:sldId id="1142"/>
            <p14:sldId id="1106"/>
            <p14:sldId id="1143"/>
            <p14:sldId id="1107"/>
            <p14:sldId id="1144"/>
            <p14:sldId id="1108"/>
            <p14:sldId id="1145"/>
            <p14:sldId id="1109"/>
            <p14:sldId id="1146"/>
            <p14:sldId id="1110"/>
            <p14:sldId id="1147"/>
            <p14:sldId id="1148"/>
          </p14:sldIdLst>
        </p14:section>
      </p14:sectionLst>
    </p:ext>
    <p:ext uri="{EFAFB233-063F-42B5-8137-9DF3F51BA10A}">
      <p15:sldGuideLst xmlns:p15="http://schemas.microsoft.com/office/powerpoint/2012/main">
        <p15:guide id="1" orient="horz" pos="2387" userDrawn="1">
          <p15:clr>
            <a:srgbClr val="A4A3A4"/>
          </p15:clr>
        </p15:guide>
        <p15:guide id="2" pos="5405" userDrawn="1">
          <p15:clr>
            <a:srgbClr val="A4A3A4"/>
          </p15:clr>
        </p15:guide>
        <p15:guide id="3" pos="4974" userDrawn="1">
          <p15:clr>
            <a:srgbClr val="A4A3A4"/>
          </p15:clr>
        </p15:guide>
        <p15:guide id="4" pos="270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8CF"/>
    <a:srgbClr val="F4E18E"/>
    <a:srgbClr val="F8CFD7"/>
    <a:srgbClr val="F9F1C6"/>
    <a:srgbClr val="F0FFB3"/>
    <a:srgbClr val="E8F6F7"/>
    <a:srgbClr val="DFEFF1"/>
    <a:srgbClr val="1C8AAD"/>
    <a:srgbClr val="A6A6A6"/>
    <a:srgbClr val="2F7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7" autoAdjust="0"/>
    <p:restoredTop sz="88027" autoAdjust="0"/>
  </p:normalViewPr>
  <p:slideViewPr>
    <p:cSldViewPr snapToObjects="1">
      <p:cViewPr varScale="1">
        <p:scale>
          <a:sx n="77" d="100"/>
          <a:sy n="77" d="100"/>
        </p:scale>
        <p:origin x="1200" y="43"/>
      </p:cViewPr>
      <p:guideLst>
        <p:guide orient="horz" pos="2387"/>
        <p:guide pos="5405"/>
        <p:guide pos="4974"/>
        <p:guide pos="2706"/>
      </p:guideLst>
    </p:cSldViewPr>
  </p:slideViewPr>
  <p:outlineViewPr>
    <p:cViewPr>
      <p:scale>
        <a:sx n="33" d="100"/>
        <a:sy n="33" d="100"/>
      </p:scale>
      <p:origin x="0" y="-6384"/>
    </p:cViewPr>
  </p:outlineViewPr>
  <p:notesTextViewPr>
    <p:cViewPr>
      <p:scale>
        <a:sx n="1" d="1"/>
        <a:sy n="1" d="1"/>
      </p:scale>
      <p:origin x="0" y="0"/>
    </p:cViewPr>
  </p:notesTextViewPr>
  <p:sorterViewPr>
    <p:cViewPr varScale="1">
      <p:scale>
        <a:sx n="1" d="1"/>
        <a:sy n="1" d="1"/>
      </p:scale>
      <p:origin x="0" y="0"/>
    </p:cViewPr>
  </p:sorterViewPr>
  <p:notesViewPr>
    <p:cSldViewPr snapToObjects="1">
      <p:cViewPr varScale="1">
        <p:scale>
          <a:sx n="97" d="100"/>
          <a:sy n="97" d="100"/>
        </p:scale>
        <p:origin x="3120"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9F78398-1CFB-4ECF-AB8E-B5B552C04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latin typeface="Arial" panose="020B0604020202020204" pitchFamily="34" charset="0"/>
              <a:cs typeface="Arial" panose="020B0604020202020204" pitchFamily="34" charset="0"/>
            </a:endParaRPr>
          </a:p>
        </p:txBody>
      </p:sp>
      <p:sp>
        <p:nvSpPr>
          <p:cNvPr id="4" name="Fußzeilenplatzhalter 3">
            <a:extLst>
              <a:ext uri="{FF2B5EF4-FFF2-40B4-BE49-F238E27FC236}">
                <a16:creationId xmlns:a16="http://schemas.microsoft.com/office/drawing/2014/main" id="{154A64FC-4D72-4C90-9D55-440293FA48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Arial" panose="020B0604020202020204" pitchFamily="34" charset="0"/>
              <a:cs typeface="Arial" panose="020B0604020202020204" pitchFamily="34" charset="0"/>
            </a:endParaRPr>
          </a:p>
        </p:txBody>
      </p:sp>
      <p:sp>
        <p:nvSpPr>
          <p:cNvPr id="5" name="Foliennummernplatzhalter 4">
            <a:extLst>
              <a:ext uri="{FF2B5EF4-FFF2-40B4-BE49-F238E27FC236}">
                <a16:creationId xmlns:a16="http://schemas.microsoft.com/office/drawing/2014/main" id="{B9C1F925-1600-4AEB-9177-BCC7670968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79C7B-3650-4A18-B812-43CD7C5E129D}" type="slidenum">
              <a:rPr lang="de-DE" smtClean="0">
                <a:latin typeface="Arial" panose="020B0604020202020204" pitchFamily="34" charset="0"/>
                <a:cs typeface="Arial" panose="020B0604020202020204" pitchFamily="34" charset="0"/>
              </a:rPr>
              <a:t>‹Nr.›</a:t>
            </a:fld>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68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03A1D146-B4E0-1741-B9EE-9789392EFCC4}" type="datetimeFigureOut">
              <a:rPr lang="en-US" smtClean="0"/>
              <a:pPr/>
              <a:t>3/2/2020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97863621-2E60-B848-8968-B0341E26A312}" type="slidenum">
              <a:rPr lang="en-US" smtClean="0"/>
              <a:pPr/>
              <a:t>‹Nr.›</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609585"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609585"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609585"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bg2"/>
              </a:buClr>
              <a:buSzPct val="115000"/>
              <a:buFont typeface="Wingdings 2" pitchFamily="18" charset="2"/>
              <a:buChar char="¡"/>
              <a:tabLst/>
              <a:defRPr/>
            </a:pPr>
            <a:r>
              <a:rPr lang="de-DE" sz="1600" dirty="0"/>
              <a:t>Umweltverschmutzung als Folge unseres Konsums nimmt zu. Die Konsequenzen des Klimawandels zeigen sich weltweit und auch bei uns durch extreme Wetterereignisse. Die Grundlagen unseres Wirtschaftens sind gefährdet. Soziale Ungleichheit, Zukunftsangst und Wohnungsnot führen auch hierzulande zur Verunsicherung der Gesellschaft. Wir sind auf unsere Umwelt angewiesen, sie bietet uns unsere </a:t>
            </a:r>
            <a:r>
              <a:rPr lang="de-DE" sz="1600" b="1" dirty="0"/>
              <a:t>Lebensgrundlage</a:t>
            </a:r>
            <a:r>
              <a:rPr lang="de-DE" sz="1600" dirty="0"/>
              <a:t>. Um diese nicht unwiderruflich zu zerstören, müssen wir unser Verhalten ändern. Denn der </a:t>
            </a:r>
            <a:r>
              <a:rPr lang="de-DE" sz="1600" b="1" dirty="0"/>
              <a:t>Mensch verändert die Welt </a:t>
            </a:r>
            <a:r>
              <a:rPr lang="de-DE" sz="1600" dirty="0"/>
              <a:t>derzeit in nie dagewesenem Ausmaß. Die Folgen stehen uns nun als </a:t>
            </a:r>
            <a:r>
              <a:rPr lang="de-DE" sz="1600" b="1" dirty="0"/>
              <a:t>globale Herausforderungen </a:t>
            </a:r>
            <a:r>
              <a:rPr lang="de-DE" sz="1600" dirty="0"/>
              <a:t>gegenüber: </a:t>
            </a:r>
          </a:p>
          <a:p>
            <a:pPr marL="0" indent="0" defTabSz="1327343">
              <a:buClr>
                <a:schemeClr val="bg2"/>
              </a:buClr>
              <a:buSzPct val="115000"/>
              <a:buFont typeface="Arial" panose="020B0604020202020204" pitchFamily="34" charset="0"/>
              <a:buNone/>
              <a:defRPr/>
            </a:pPr>
            <a:endParaRPr lang="de-DE" sz="1600" b="1" dirty="0"/>
          </a:p>
          <a:p>
            <a:pPr marL="342900" indent="-342900" defTabSz="1327343">
              <a:buClr>
                <a:schemeClr val="bg2"/>
              </a:buClr>
              <a:buSzPct val="115000"/>
              <a:buFont typeface="Arial" panose="020B0604020202020204" pitchFamily="34" charset="0"/>
              <a:buChar char="•"/>
              <a:defRPr/>
            </a:pPr>
            <a:r>
              <a:rPr lang="de-DE" sz="1600" b="1" dirty="0"/>
              <a:t>Klimawandel</a:t>
            </a:r>
            <a:r>
              <a:rPr lang="de-DE" sz="1600" dirty="0"/>
              <a:t>: Die CO</a:t>
            </a:r>
            <a:r>
              <a:rPr lang="de-DE" sz="1600" baseline="-25000" dirty="0"/>
              <a:t>2</a:t>
            </a:r>
            <a:r>
              <a:rPr lang="de-DE" sz="1600" dirty="0"/>
              <a:t>-Emissionen sind in den vergangenen Jahren weiter gestiegen. </a:t>
            </a:r>
            <a:r>
              <a:rPr lang="de-DE" sz="1600" dirty="0">
                <a:solidFill>
                  <a:schemeClr val="tx1">
                    <a:lumMod val="65000"/>
                    <a:lumOff val="35000"/>
                  </a:schemeClr>
                </a:solidFill>
              </a:rPr>
              <a:t>Der Klimawandel findet ungebremst statt und führt schon jetzt zu extremen Wetterereignissen und Dürre. 2017 gilt als eines der drei wärmsten jemals aufgezeichneten Jahre Die bisherigen Bemühungen zum Klimaschutz werden nicht ausreichen. Hierzulande und weltweit müssen Anpassungsmaßnahmen an die Klimaveränderung stattfinden. </a:t>
            </a:r>
          </a:p>
          <a:p>
            <a:pPr marL="0" indent="0" defTabSz="1327343">
              <a:buClr>
                <a:schemeClr val="bg2"/>
              </a:buClr>
              <a:buSzPct val="115000"/>
              <a:buFont typeface="Arial" panose="020B0604020202020204" pitchFamily="34" charset="0"/>
              <a:buNone/>
              <a:defRPr/>
            </a:pPr>
            <a:r>
              <a:rPr lang="de-DE" sz="1600" dirty="0">
                <a:solidFill>
                  <a:schemeClr val="tx1">
                    <a:lumMod val="65000"/>
                    <a:lumOff val="35000"/>
                  </a:schemeClr>
                </a:solidFill>
              </a:rPr>
              <a:t/>
            </a:r>
            <a:br>
              <a:rPr lang="de-DE" sz="1600" dirty="0">
                <a:solidFill>
                  <a:schemeClr val="tx1">
                    <a:lumMod val="65000"/>
                    <a:lumOff val="35000"/>
                  </a:schemeClr>
                </a:solidFill>
              </a:rPr>
            </a:br>
            <a:r>
              <a:rPr lang="de-DE" sz="1600" dirty="0">
                <a:solidFill>
                  <a:schemeClr val="tx1">
                    <a:lumMod val="65000"/>
                    <a:lumOff val="35000"/>
                  </a:schemeClr>
                </a:solidFill>
              </a:rPr>
              <a:t>[Bildquellen: </a:t>
            </a:r>
            <a:r>
              <a:rPr lang="de-DE" sz="1600" dirty="0" err="1">
                <a:solidFill>
                  <a:schemeClr val="tx1">
                    <a:lumMod val="65000"/>
                    <a:lumOff val="35000"/>
                  </a:schemeClr>
                </a:solidFill>
              </a:rPr>
              <a:t>unsplash</a:t>
            </a:r>
            <a:r>
              <a:rPr lang="de-DE" sz="1600" dirty="0">
                <a:solidFill>
                  <a:schemeClr val="tx1">
                    <a:lumMod val="65000"/>
                    <a:lumOff val="35000"/>
                  </a:schemeClr>
                </a:solidFill>
              </a:rPr>
              <a:t>]</a:t>
            </a:r>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a:t>
            </a:fld>
            <a:endParaRPr lang="en-US"/>
          </a:p>
        </p:txBody>
      </p:sp>
    </p:spTree>
    <p:extLst>
      <p:ext uri="{BB962C8B-B14F-4D97-AF65-F5344CB8AC3E}">
        <p14:creationId xmlns:p14="http://schemas.microsoft.com/office/powerpoint/2010/main" val="624333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bg2"/>
              </a:buClr>
              <a:buSzPct val="115000"/>
              <a:buFont typeface="Wingdings 2" pitchFamily="18" charset="2"/>
              <a:buChar char="¡"/>
              <a:tabLst/>
              <a:defRPr/>
            </a:pPr>
            <a:r>
              <a:rPr lang="de-DE" sz="1600" b="0" i="0" u="none" strike="noStrike" kern="1200" baseline="0" dirty="0">
                <a:solidFill>
                  <a:schemeClr val="tx2"/>
                </a:solidFill>
                <a:latin typeface="Arial" panose="020B0604020202020204" pitchFamily="34" charset="0"/>
                <a:ea typeface="+mn-ea"/>
                <a:cs typeface="Arial" panose="020B0604020202020204" pitchFamily="34" charset="0"/>
              </a:rPr>
              <a:t>Primär richten sich die SDGs an die Regierungen. Doch sie sprechen auch die Wirtschaft als wichtigen Akteur an und betonen die </a:t>
            </a:r>
            <a:r>
              <a:rPr lang="de-DE" sz="1600" b="1" i="0" u="none" strike="noStrike" kern="1200" baseline="0" dirty="0">
                <a:solidFill>
                  <a:schemeClr val="tx2"/>
                </a:solidFill>
                <a:latin typeface="Arial" panose="020B0604020202020204" pitchFamily="34" charset="0"/>
                <a:ea typeface="+mn-ea"/>
                <a:cs typeface="Arial" panose="020B0604020202020204" pitchFamily="34" charset="0"/>
              </a:rPr>
              <a:t>zentrale Rolle, die Unternehmen in diesem Zusammenhang spielen können und müssen. Weil sie ihre Umwelt – Menschen wie Natur – in vielfältiger Art und Weise beeinflussen:</a:t>
            </a:r>
          </a:p>
          <a:p>
            <a:pPr marL="0" marR="0" lvl="0" indent="0" algn="l" defTabSz="914400" rtl="0" eaLnBrk="1" fontAlgn="auto" latinLnBrk="0" hangingPunct="1">
              <a:lnSpc>
                <a:spcPct val="100000"/>
              </a:lnSpc>
              <a:spcBef>
                <a:spcPts val="0"/>
              </a:spcBef>
              <a:spcAft>
                <a:spcPts val="0"/>
              </a:spcAft>
              <a:buClr>
                <a:schemeClr val="bg2"/>
              </a:buClr>
              <a:buSzPct val="115000"/>
              <a:buFont typeface="Wingdings 2" pitchFamily="18" charset="2"/>
              <a:buNone/>
              <a:tabLst/>
              <a:defRPr/>
            </a:pPr>
            <a:r>
              <a:rPr lang="de-DE" sz="1600" b="1" i="0" u="none" strike="noStrike" kern="1200" baseline="0" dirty="0">
                <a:solidFill>
                  <a:schemeClr val="tx2"/>
                </a:solidFill>
                <a:latin typeface="Arial" panose="020B0604020202020204" pitchFamily="34" charset="0"/>
                <a:ea typeface="+mn-ea"/>
                <a:cs typeface="Arial" panose="020B0604020202020204" pitchFamily="34" charset="0"/>
              </a:rPr>
              <a:t/>
            </a:r>
            <a:br>
              <a:rPr lang="de-DE" sz="1600" b="1" i="0" u="none" strike="noStrike" kern="1200" baseline="0" dirty="0">
                <a:solidFill>
                  <a:schemeClr val="tx2"/>
                </a:solidFill>
                <a:latin typeface="Arial" panose="020B0604020202020204" pitchFamily="34" charset="0"/>
                <a:ea typeface="+mn-ea"/>
                <a:cs typeface="Arial" panose="020B0604020202020204" pitchFamily="34" charset="0"/>
              </a:rPr>
            </a:br>
            <a:r>
              <a:rPr lang="de-DE" sz="1600" b="1" i="0" u="none" strike="noStrike" kern="1200" baseline="0" dirty="0">
                <a:solidFill>
                  <a:schemeClr val="tx2"/>
                </a:solidFill>
                <a:latin typeface="Arial" panose="020B0604020202020204" pitchFamily="34" charset="0"/>
                <a:ea typeface="+mn-ea"/>
                <a:cs typeface="Arial" panose="020B0604020202020204" pitchFamily="34" charset="0"/>
              </a:rPr>
              <a:t>&gt; Mitarbeitende: </a:t>
            </a:r>
            <a:r>
              <a:rPr lang="de-DE" sz="1600" b="0" i="0" u="none" strike="noStrike" kern="1200" baseline="0" dirty="0">
                <a:solidFill>
                  <a:schemeClr val="tx2"/>
                </a:solidFill>
                <a:latin typeface="Arial" panose="020B0604020202020204" pitchFamily="34" charset="0"/>
                <a:ea typeface="+mn-ea"/>
                <a:cs typeface="Arial" panose="020B0604020202020204" pitchFamily="34" charset="0"/>
              </a:rPr>
              <a:t>Durch die Arbeitsbedingungen beeinflussen Unternehmen das Leben vieler Menschen. </a:t>
            </a:r>
            <a:br>
              <a:rPr lang="de-DE" sz="1600" b="0" i="0" u="none" strike="noStrike" kern="1200" baseline="0" dirty="0">
                <a:solidFill>
                  <a:schemeClr val="tx2"/>
                </a:solidFill>
                <a:latin typeface="Arial" panose="020B0604020202020204" pitchFamily="34" charset="0"/>
                <a:ea typeface="+mn-ea"/>
                <a:cs typeface="Arial" panose="020B0604020202020204" pitchFamily="34" charset="0"/>
              </a:rPr>
            </a:br>
            <a:r>
              <a:rPr lang="de-DE" sz="1600" b="1" i="0" u="none" strike="noStrike" kern="1200" baseline="0" dirty="0">
                <a:solidFill>
                  <a:schemeClr val="tx2"/>
                </a:solidFill>
                <a:latin typeface="Arial" panose="020B0604020202020204" pitchFamily="34" charset="0"/>
                <a:ea typeface="+mn-ea"/>
                <a:cs typeface="Arial" panose="020B0604020202020204" pitchFamily="34" charset="0"/>
              </a:rPr>
              <a:t>&gt; Zusammenarbeit: </a:t>
            </a:r>
            <a:r>
              <a:rPr lang="de-DE" sz="1600" b="0" i="0" u="none" strike="noStrike" kern="1200" baseline="0" dirty="0">
                <a:solidFill>
                  <a:schemeClr val="tx2"/>
                </a:solidFill>
                <a:latin typeface="Arial" panose="020B0604020202020204" pitchFamily="34" charset="0"/>
                <a:ea typeface="+mn-ea"/>
                <a:cs typeface="Arial" panose="020B0604020202020204" pitchFamily="34" charset="0"/>
              </a:rPr>
              <a:t>In ihrer Lieferkette können Unternehmen im Interesse einer nachhaltigen Entwicklung (Umweltschutz, Menschenrechte) Einfluss auf Partner und Lieferanten nehmen.</a:t>
            </a:r>
            <a:endParaRPr lang="de-DE" sz="1600" b="1" i="0" u="none" strike="noStrike" kern="1200" baseline="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bg2"/>
              </a:buClr>
              <a:buSzPct val="115000"/>
              <a:buFont typeface="Wingdings 2" pitchFamily="18" charset="2"/>
              <a:buNone/>
              <a:tabLst/>
              <a:defRPr/>
            </a:pPr>
            <a:r>
              <a:rPr lang="de-DE" sz="1600" b="1" i="0" u="none" strike="noStrike" kern="1200" baseline="0" dirty="0">
                <a:solidFill>
                  <a:schemeClr val="tx2"/>
                </a:solidFill>
                <a:latin typeface="Arial" panose="020B0604020202020204" pitchFamily="34" charset="0"/>
                <a:ea typeface="+mn-ea"/>
                <a:cs typeface="Arial" panose="020B0604020202020204" pitchFamily="34" charset="0"/>
              </a:rPr>
              <a:t>&gt; Produkte: </a:t>
            </a:r>
            <a:r>
              <a:rPr lang="de-DE" sz="1600" b="0" i="0" u="none" strike="noStrike" kern="1200" baseline="0" dirty="0">
                <a:solidFill>
                  <a:schemeClr val="tx2"/>
                </a:solidFill>
                <a:latin typeface="Arial" panose="020B0604020202020204" pitchFamily="34" charset="0"/>
                <a:ea typeface="+mn-ea"/>
                <a:cs typeface="Arial" panose="020B0604020202020204" pitchFamily="34" charset="0"/>
              </a:rPr>
              <a:t>Durch die Produktgestaltung können Unternehmen auf nachhaltigen Konsum hinwirken.</a:t>
            </a:r>
            <a:r>
              <a:rPr lang="de-DE" sz="1600" b="1" i="0" u="none" strike="noStrike" kern="1200" baseline="0" dirty="0">
                <a:solidFill>
                  <a:schemeClr val="tx2"/>
                </a:solidFill>
                <a:latin typeface="Arial" panose="020B0604020202020204" pitchFamily="34" charset="0"/>
                <a:ea typeface="+mn-ea"/>
                <a:cs typeface="Arial" panose="020B0604020202020204" pitchFamily="34" charset="0"/>
              </a:rPr>
              <a:t/>
            </a:r>
            <a:br>
              <a:rPr lang="de-DE" sz="1600" b="1" i="0" u="none" strike="noStrike" kern="1200" baseline="0" dirty="0">
                <a:solidFill>
                  <a:schemeClr val="tx2"/>
                </a:solidFill>
                <a:latin typeface="Arial" panose="020B0604020202020204" pitchFamily="34" charset="0"/>
                <a:ea typeface="+mn-ea"/>
                <a:cs typeface="Arial" panose="020B0604020202020204" pitchFamily="34" charset="0"/>
              </a:rPr>
            </a:br>
            <a:r>
              <a:rPr lang="de-DE" sz="1600" b="1" i="0" u="none" strike="noStrike" kern="1200" baseline="0" dirty="0">
                <a:solidFill>
                  <a:schemeClr val="tx2"/>
                </a:solidFill>
                <a:latin typeface="Arial" panose="020B0604020202020204" pitchFamily="34" charset="0"/>
                <a:ea typeface="+mn-ea"/>
                <a:cs typeface="Arial" panose="020B0604020202020204" pitchFamily="34" charset="0"/>
              </a:rPr>
              <a:t>&gt; Klimaschutz: </a:t>
            </a:r>
            <a:r>
              <a:rPr lang="de-DE" sz="1600" b="0" i="0" u="none" strike="noStrike" kern="1200" baseline="0" dirty="0">
                <a:solidFill>
                  <a:schemeClr val="tx2"/>
                </a:solidFill>
                <a:latin typeface="Arial" panose="020B0604020202020204" pitchFamily="34" charset="0"/>
                <a:ea typeface="+mn-ea"/>
                <a:cs typeface="Arial" panose="020B0604020202020204" pitchFamily="34" charset="0"/>
              </a:rPr>
              <a:t>Unternehmen können außerdem auf einen geringeren Energieverbrauch und damit auch weniger CO</a:t>
            </a:r>
            <a:r>
              <a:rPr lang="de-DE" sz="1600" b="0" i="0" u="none" strike="noStrike" kern="1200" baseline="-25000" dirty="0">
                <a:solidFill>
                  <a:schemeClr val="tx2"/>
                </a:solidFill>
                <a:latin typeface="Arial" panose="020B0604020202020204" pitchFamily="34" charset="0"/>
                <a:ea typeface="+mn-ea"/>
                <a:cs typeface="Arial" panose="020B0604020202020204" pitchFamily="34" charset="0"/>
              </a:rPr>
              <a:t>2</a:t>
            </a:r>
            <a:r>
              <a:rPr lang="de-DE" sz="1600" b="0" i="0" u="none" strike="noStrike" kern="1200" baseline="0" dirty="0">
                <a:solidFill>
                  <a:schemeClr val="tx2"/>
                </a:solidFill>
                <a:latin typeface="Arial" panose="020B0604020202020204" pitchFamily="34" charset="0"/>
                <a:ea typeface="+mn-ea"/>
                <a:cs typeface="Arial" panose="020B0604020202020204" pitchFamily="34" charset="0"/>
              </a:rPr>
              <a:t>-Ausstoß bei der Produktion hinwirken – und dadurch gleichzeitig Kosten senken.</a:t>
            </a:r>
          </a:p>
          <a:p>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15</a:t>
            </a:fld>
            <a:endParaRPr lang="en-US"/>
          </a:p>
        </p:txBody>
      </p:sp>
    </p:spTree>
    <p:extLst>
      <p:ext uri="{BB962C8B-B14F-4D97-AF65-F5344CB8AC3E}">
        <p14:creationId xmlns:p14="http://schemas.microsoft.com/office/powerpoint/2010/main" val="297362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1" indent="-285750" algn="l" defTabSz="914400" rtl="0" eaLnBrk="1" fontAlgn="auto" latinLnBrk="0" hangingPunct="1">
              <a:lnSpc>
                <a:spcPct val="100000"/>
              </a:lnSpc>
              <a:spcBef>
                <a:spcPts val="0"/>
              </a:spcBef>
              <a:spcAft>
                <a:spcPts val="0"/>
              </a:spcAft>
              <a:buClr>
                <a:srgbClr val="3F7AB6"/>
              </a:buClr>
              <a:buSzTx/>
              <a:buFont typeface="Arial" panose="020B0604020202020204" pitchFamily="34" charset="0"/>
              <a:buChar char="•"/>
              <a:tabLst/>
              <a:defRPr/>
            </a:pPr>
            <a:r>
              <a:rPr lang="de-DE" sz="1400" dirty="0">
                <a:solidFill>
                  <a:schemeClr val="tx1"/>
                </a:solidFill>
              </a:rPr>
              <a:t>Der Zeithorizont der SDGs ist das </a:t>
            </a:r>
            <a:r>
              <a:rPr lang="de-DE" sz="1400" b="1" dirty="0">
                <a:solidFill>
                  <a:schemeClr val="tx1"/>
                </a:solidFill>
              </a:rPr>
              <a:t>Jahr 2030</a:t>
            </a:r>
            <a:r>
              <a:rPr lang="de-DE" sz="1400" dirty="0">
                <a:solidFill>
                  <a:schemeClr val="tx1"/>
                </a:solidFill>
              </a:rPr>
              <a:t>. Die Welt wird zu diesem Zeitpunkt anders aussehen als heute. Wir wollen </a:t>
            </a:r>
            <a:r>
              <a:rPr lang="de-DE" sz="1400" b="1" dirty="0">
                <a:solidFill>
                  <a:schemeClr val="tx1"/>
                </a:solidFill>
              </a:rPr>
              <a:t>diesen Weg aktiv mitgestalten. </a:t>
            </a:r>
          </a:p>
          <a:p>
            <a:pPr marL="285750" marR="0" lvl="1" indent="-285750" algn="l" defTabSz="914400" rtl="0" eaLnBrk="1" fontAlgn="auto" latinLnBrk="0" hangingPunct="1">
              <a:lnSpc>
                <a:spcPct val="100000"/>
              </a:lnSpc>
              <a:spcBef>
                <a:spcPts val="0"/>
              </a:spcBef>
              <a:spcAft>
                <a:spcPts val="0"/>
              </a:spcAft>
              <a:buClr>
                <a:srgbClr val="3F7AB6"/>
              </a:buClr>
              <a:buSzTx/>
              <a:buFont typeface="Arial" panose="020B0604020202020204" pitchFamily="34" charset="0"/>
              <a:buChar char="•"/>
              <a:tabLst/>
              <a:defRPr/>
            </a:pPr>
            <a:endParaRPr lang="de-DE" sz="1400" b="1" dirty="0">
              <a:solidFill>
                <a:schemeClr val="tx1"/>
              </a:solidFill>
              <a:latin typeface="Arial" charset="0"/>
            </a:endParaRPr>
          </a:p>
          <a:p>
            <a:pPr marL="285750" marR="0" lvl="1" indent="-285750" algn="l" defTabSz="914400" rtl="0" eaLnBrk="1" fontAlgn="auto" latinLnBrk="0" hangingPunct="1">
              <a:lnSpc>
                <a:spcPct val="100000"/>
              </a:lnSpc>
              <a:spcBef>
                <a:spcPts val="0"/>
              </a:spcBef>
              <a:spcAft>
                <a:spcPts val="0"/>
              </a:spcAft>
              <a:buClr>
                <a:srgbClr val="3F7AB6"/>
              </a:buClr>
              <a:buSzTx/>
              <a:buFont typeface="Arial" panose="020B0604020202020204" pitchFamily="34" charset="0"/>
              <a:buChar char="•"/>
              <a:tabLst/>
              <a:defRPr/>
            </a:pPr>
            <a:r>
              <a:rPr lang="de-DE" dirty="0">
                <a:latin typeface="Arial" charset="0"/>
              </a:rPr>
              <a:t>Viele </a:t>
            </a:r>
            <a:r>
              <a:rPr lang="de-DE" b="1" dirty="0">
                <a:latin typeface="Arial" charset="0"/>
              </a:rPr>
              <a:t>Produkte, Services und Aktivitäten </a:t>
            </a:r>
            <a:r>
              <a:rPr lang="de-DE" dirty="0">
                <a:latin typeface="Arial" charset="0"/>
              </a:rPr>
              <a:t>von [Unternehmensname] zahlen auf die SDGs ein. </a:t>
            </a:r>
            <a:endParaRPr lang="de-DE" sz="1400" b="1" dirty="0">
              <a:solidFill>
                <a:schemeClr val="tx1"/>
              </a:solidFill>
              <a:latin typeface="Arial" charset="0"/>
            </a:endParaRPr>
          </a:p>
          <a:p>
            <a:pPr marL="285750" marR="0" lvl="1" indent="-285750" algn="l" defTabSz="914400" rtl="0" eaLnBrk="1" fontAlgn="auto" latinLnBrk="0" hangingPunct="1">
              <a:lnSpc>
                <a:spcPct val="100000"/>
              </a:lnSpc>
              <a:spcBef>
                <a:spcPts val="0"/>
              </a:spcBef>
              <a:spcAft>
                <a:spcPts val="0"/>
              </a:spcAft>
              <a:buClr>
                <a:srgbClr val="3F7AB6"/>
              </a:buClr>
              <a:buSzTx/>
              <a:buFont typeface="Arial" panose="020B0604020202020204" pitchFamily="34" charset="0"/>
              <a:buChar char="•"/>
              <a:tabLst/>
              <a:defRPr/>
            </a:pPr>
            <a:endParaRPr lang="de-DE" sz="1400" b="1" dirty="0">
              <a:solidFill>
                <a:schemeClr val="tx1"/>
              </a:solidFill>
              <a:latin typeface="Arial" charset="0"/>
            </a:endParaRPr>
          </a:p>
          <a:p>
            <a:pPr marL="285750" marR="0" lvl="1" indent="-285750" algn="l" defTabSz="914400" rtl="0" eaLnBrk="1" fontAlgn="auto" latinLnBrk="0" hangingPunct="1">
              <a:lnSpc>
                <a:spcPct val="100000"/>
              </a:lnSpc>
              <a:spcBef>
                <a:spcPts val="0"/>
              </a:spcBef>
              <a:spcAft>
                <a:spcPts val="0"/>
              </a:spcAft>
              <a:buClr>
                <a:srgbClr val="3F7AB6"/>
              </a:buClr>
              <a:buSzTx/>
              <a:buFont typeface="Arial" panose="020B0604020202020204" pitchFamily="34" charset="0"/>
              <a:buChar char="•"/>
              <a:tabLst/>
              <a:defRPr/>
            </a:pPr>
            <a:r>
              <a:rPr lang="de-DE" dirty="0"/>
              <a:t>Damit setzen wir uns bereits heute zusammen mit unseren Mitarbeitern dafür ein, dass unser Handeln umweltverträglich ist und die Bedürfnisse der Menschen achtet – und machen unser Unternehmen dadurch </a:t>
            </a:r>
            <a:r>
              <a:rPr lang="de-DE" b="1" dirty="0"/>
              <a:t>zukunftsfähig, innovativ und erfolgreich.</a:t>
            </a:r>
          </a:p>
          <a:p>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17</a:t>
            </a:fld>
            <a:endParaRPr lang="en-US"/>
          </a:p>
        </p:txBody>
      </p:sp>
    </p:spTree>
    <p:extLst>
      <p:ext uri="{BB962C8B-B14F-4D97-AF65-F5344CB8AC3E}">
        <p14:creationId xmlns:p14="http://schemas.microsoft.com/office/powerpoint/2010/main" val="1050798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a:buFont typeface="Wingdings" panose="05000000000000000000" pitchFamily="2" charset="2"/>
              <a:buChar char="§"/>
            </a:pPr>
            <a:r>
              <a:rPr lang="de-DE" sz="1600" i="0" dirty="0"/>
              <a:t>Nur, wenn jeder einzelne Mitarbeiter seinen Teil zum Erreichen der priorisierten SDGs beiträgt, können wir als Unternehmen einen Beitrag zu den SDGs leisten.</a:t>
            </a:r>
          </a:p>
          <a:p>
            <a:pPr marL="171450" indent="-171450" algn="l">
              <a:buFont typeface="Wingdings" panose="05000000000000000000" pitchFamily="2" charset="2"/>
              <a:buChar char="§"/>
            </a:pPr>
            <a:endParaRPr lang="de-DE" sz="1600" i="0" dirty="0"/>
          </a:p>
          <a:p>
            <a:pPr marL="171450" indent="-171450" algn="l">
              <a:buFont typeface="Wingdings" panose="05000000000000000000" pitchFamily="2" charset="2"/>
              <a:buChar char="§"/>
            </a:pPr>
            <a:r>
              <a:rPr lang="de-DE" sz="1600" i="0" dirty="0"/>
              <a:t>Nur gemeinsam können wir hier erfolgreich sein.</a:t>
            </a:r>
            <a:br>
              <a:rPr lang="de-DE" sz="1600" i="0"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18</a:t>
            </a:fld>
            <a:endParaRPr lang="en-US"/>
          </a:p>
        </p:txBody>
      </p:sp>
    </p:spTree>
    <p:extLst>
      <p:ext uri="{BB962C8B-B14F-4D97-AF65-F5344CB8AC3E}">
        <p14:creationId xmlns:p14="http://schemas.microsoft.com/office/powerpoint/2010/main" val="2740016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Wir haben folgende </a:t>
            </a:r>
            <a:r>
              <a:rPr lang="de-DE" b="1" dirty="0"/>
              <a:t>Nachhaltigkeitsziele </a:t>
            </a:r>
            <a:r>
              <a:rPr lang="de-DE" dirty="0"/>
              <a:t>ausgewählt und priorisiert, bei denen wir angesichts unserer Produkte / Dienstleistungen den größten Hebel hin zu einer Nachhaltigen Entwicklung sehen.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Dazu gehören: </a:t>
            </a:r>
            <a:r>
              <a:rPr lang="de-DE" b="1" dirty="0"/>
              <a:t>XXX</a:t>
            </a:r>
          </a:p>
          <a:p>
            <a:pPr marL="171450" indent="-171450">
              <a:buFont typeface="Arial" panose="020B0604020202020204" pitchFamily="34" charset="0"/>
              <a:buChar char="•"/>
            </a:pP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20</a:t>
            </a:fld>
            <a:endParaRPr lang="en-US"/>
          </a:p>
        </p:txBody>
      </p:sp>
    </p:spTree>
    <p:extLst>
      <p:ext uri="{BB962C8B-B14F-4D97-AF65-F5344CB8AC3E}">
        <p14:creationId xmlns:p14="http://schemas.microsoft.com/office/powerpoint/2010/main" val="1662329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sz="1600" b="1" kern="1200" dirty="0">
                <a:solidFill>
                  <a:schemeClr val="tx1"/>
                </a:solidFill>
                <a:effectLst/>
                <a:latin typeface="Arial" panose="020B0604020202020204" pitchFamily="34" charset="0"/>
                <a:ea typeface="+mn-ea"/>
                <a:cs typeface="Arial" panose="020B0604020202020204" pitchFamily="34" charset="0"/>
              </a:rPr>
              <a:t>Kontext</a:t>
            </a:r>
            <a:r>
              <a:rPr lang="de-DE" sz="1600" kern="1200" dirty="0">
                <a:solidFill>
                  <a:schemeClr val="tx1"/>
                </a:solidFill>
                <a:effectLst/>
                <a:latin typeface="Arial" panose="020B0604020202020204" pitchFamily="34" charset="0"/>
                <a:ea typeface="+mn-ea"/>
                <a:cs typeface="Arial" panose="020B0604020202020204" pitchFamily="34" charset="0"/>
              </a:rPr>
              <a:t>: Ca. 11 % der Weltbevölkerung lebt in extremer Armut. Im Jahr 2015 waren es etwa 836 Millionen Menschen. Sie mussten mit weniger als 1,25 US-Dollar pro Tag auskommen. Die Weltgemeinschaft hat es sich zum Ziel gesetzt, die extreme Armut bis 2030 komplett zu beenden.</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[*Quelle für Kontext / SDG: www.17Ziele.de] </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21</a:t>
            </a:fld>
            <a:endParaRPr lang="en-US"/>
          </a:p>
        </p:txBody>
      </p:sp>
    </p:spTree>
    <p:extLst>
      <p:ext uri="{BB962C8B-B14F-4D97-AF65-F5344CB8AC3E}">
        <p14:creationId xmlns:p14="http://schemas.microsoft.com/office/powerpoint/2010/main" val="2847547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Noch immer hungern 795 Millionen Menschen, zwei Milliarden Menschen sind mangelernährt. Hunger ist nicht nur das größte Gesundheitsrisiko, sondern auch eines der größten Entwicklungshemmnisse. Er trägt zu Flucht und Vertreibung bei, fördert Perspektivlosigkeit und Gewalt.</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Es werden heute genügend Nahrungsmittel auf der Welt produziert, um allen Menschen eine ausreichende Ernährung zu sichern. Allerdings haben auf Grund von mangelnder Infrastruktur, Handelsbarrieren und bewaffneten Konflikten nicht alle Menschen den gleichen Zugang zu Nahrung.</a:t>
            </a:r>
            <a:endParaRPr lang="de-DE" b="1"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23</a:t>
            </a:fld>
            <a:endParaRPr lang="en-US"/>
          </a:p>
        </p:txBody>
      </p:sp>
    </p:spTree>
    <p:extLst>
      <p:ext uri="{BB962C8B-B14F-4D97-AF65-F5344CB8AC3E}">
        <p14:creationId xmlns:p14="http://schemas.microsoft.com/office/powerpoint/2010/main" val="3795670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24</a:t>
            </a:fld>
            <a:endParaRPr lang="en-US"/>
          </a:p>
        </p:txBody>
      </p:sp>
    </p:spTree>
    <p:extLst>
      <p:ext uri="{BB962C8B-B14F-4D97-AF65-F5344CB8AC3E}">
        <p14:creationId xmlns:p14="http://schemas.microsoft.com/office/powerpoint/2010/main" val="3076986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Gesundheit ist gleichzeitig Ziel, Voraussetzung und Ergebnis von nachhaltiger Entwicklung. Ihre Förderung ist ein Gebot der Menschlichkeit – sowohl in den Industrie- als auch in den Entwicklungsländern.</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Weltweit leben etwa 39 Prozent der Weltbevölkerung ohne Krankenversicherung, in einkommensarmen Ländern sind es sogar mehr als 90 Prozent. Immer noch sterben viele Menschen an Krankheiten, die bei richtiger Behandlung nicht tödlich verlaufen müssten oder durch Impfungen einfach zu verhindern wären. Durch eine Stärkung der Gesundheitssysteme und insbesondere durch eine breite Verfügbarkeit von Impfstoffen, kann es uns gelingen, diese Krankheiten bis 2030 zurückzudrängen und sogar auszurotten.</a:t>
            </a:r>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25</a:t>
            </a:fld>
            <a:endParaRPr lang="en-US"/>
          </a:p>
        </p:txBody>
      </p:sp>
    </p:spTree>
    <p:extLst>
      <p:ext uri="{BB962C8B-B14F-4D97-AF65-F5344CB8AC3E}">
        <p14:creationId xmlns:p14="http://schemas.microsoft.com/office/powerpoint/2010/main" val="44618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26</a:t>
            </a:fld>
            <a:endParaRPr lang="en-US"/>
          </a:p>
        </p:txBody>
      </p:sp>
    </p:spTree>
    <p:extLst>
      <p:ext uri="{BB962C8B-B14F-4D97-AF65-F5344CB8AC3E}">
        <p14:creationId xmlns:p14="http://schemas.microsoft.com/office/powerpoint/2010/main" val="389145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sz="1600" b="1" kern="1200" dirty="0">
                <a:solidFill>
                  <a:schemeClr val="tx1"/>
                </a:solidFill>
                <a:effectLst/>
                <a:latin typeface="Arial" panose="020B0604020202020204" pitchFamily="34" charset="0"/>
                <a:ea typeface="+mn-ea"/>
                <a:cs typeface="Arial" panose="020B0604020202020204" pitchFamily="34" charset="0"/>
              </a:rPr>
              <a:t>Kontext: </a:t>
            </a:r>
            <a:r>
              <a:rPr lang="de-DE" sz="1600" kern="1200" dirty="0">
                <a:solidFill>
                  <a:schemeClr val="tx1"/>
                </a:solidFill>
                <a:effectLst/>
                <a:latin typeface="Arial" panose="020B0604020202020204" pitchFamily="34" charset="0"/>
                <a:ea typeface="+mn-ea"/>
                <a:cs typeface="Arial" panose="020B0604020202020204" pitchFamily="34" charset="0"/>
              </a:rPr>
              <a:t>Menschen den Zugang zu Bildung zu verwehren heißt, ihnen ein elementares Menschenrecht vorzuenthalten – und wichtige Entwicklungschancen für den Einzelnen und die Gesellschaft. Bildung befähigt Menschen, ihre politische, soziale, kulturelle, gesellschaftliche und wirtschaftliche Situation zu verbessern. Weltweit haben 58 Millionen Kinder und 63 Millionen Jugendliche noch keinen Zugang zur Grund- und Sekundarschule. 90 Prozent aller Kinder mit einer Behinderung gehen niemals zur Schule. 781 Millionen Menschen sind Analphabeten. 7,5 Millionen funktionale Analphabeten gibt es allein in Deutschland</a:t>
            </a:r>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27</a:t>
            </a:fld>
            <a:endParaRPr lang="en-US"/>
          </a:p>
        </p:txBody>
      </p:sp>
    </p:spTree>
    <p:extLst>
      <p:ext uri="{BB962C8B-B14F-4D97-AF65-F5344CB8AC3E}">
        <p14:creationId xmlns:p14="http://schemas.microsoft.com/office/powerpoint/2010/main" val="181934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Ressourcenabbau</a:t>
            </a:r>
            <a:r>
              <a:rPr lang="de-DE" dirty="0"/>
              <a:t>: Die Ressourcen</a:t>
            </a:r>
            <a:r>
              <a:rPr lang="de-DE" baseline="0" dirty="0"/>
              <a:t> der Erde</a:t>
            </a:r>
            <a:r>
              <a:rPr lang="de-DE" dirty="0"/>
              <a:t> sind beschränkt. Jährlich rückt der </a:t>
            </a:r>
            <a:r>
              <a:rPr lang="de-DE" b="1" dirty="0"/>
              <a:t>World-</a:t>
            </a:r>
            <a:r>
              <a:rPr lang="de-DE" b="1" dirty="0" err="1"/>
              <a:t>Overshoot</a:t>
            </a:r>
            <a:r>
              <a:rPr lang="de-DE" b="1" dirty="0"/>
              <a:t> Day </a:t>
            </a:r>
            <a:r>
              <a:rPr lang="de-DE" dirty="0"/>
              <a:t>näher -  der Tag an dem rein rechnerisch die Ressourcen des jeweiligen Jahres aufgebracht sind. Im Jahr </a:t>
            </a:r>
            <a:r>
              <a:rPr lang="de-DE" b="1" dirty="0"/>
              <a:t>2018 </a:t>
            </a:r>
            <a:r>
              <a:rPr lang="de-DE" b="0" dirty="0"/>
              <a:t>war dies am </a:t>
            </a:r>
            <a:r>
              <a:rPr lang="de-DE" b="1" dirty="0"/>
              <a:t>1. August </a:t>
            </a:r>
            <a:r>
              <a:rPr lang="de-DE" b="0" dirty="0"/>
              <a:t>der Fall. </a:t>
            </a:r>
            <a:r>
              <a:rPr lang="de-DE" dirty="0"/>
              <a:t/>
            </a:r>
            <a:br>
              <a:rPr lang="de-DE" dirty="0"/>
            </a:br>
            <a:r>
              <a:rPr lang="de-DE" b="0" dirty="0"/>
              <a:t>Im Jahr </a:t>
            </a:r>
            <a:r>
              <a:rPr lang="de-DE" b="1" dirty="0"/>
              <a:t>2019 </a:t>
            </a:r>
            <a:r>
              <a:rPr lang="de-DE" b="0" dirty="0"/>
              <a:t>war dieses Datum bereits am </a:t>
            </a:r>
            <a:r>
              <a:rPr lang="de-DE" b="1" dirty="0"/>
              <a:t>3. Mai </a:t>
            </a:r>
            <a:r>
              <a:rPr lang="de-DE" b="0" dirty="0"/>
              <a:t>erreicht. </a:t>
            </a:r>
            <a:r>
              <a:rPr lang="de-DE" dirty="0"/>
              <a:t>Wäre der Ressourcenverbrauch der Weltbevölkerung überall so groß wie in Deutschland, müssten uns drei Erden zur Verfügung stehen – wir haben aber nur eine. </a:t>
            </a:r>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a:t>
            </a:fld>
            <a:endParaRPr lang="en-US"/>
          </a:p>
        </p:txBody>
      </p:sp>
    </p:spTree>
    <p:extLst>
      <p:ext uri="{BB962C8B-B14F-4D97-AF65-F5344CB8AC3E}">
        <p14:creationId xmlns:p14="http://schemas.microsoft.com/office/powerpoint/2010/main" val="617135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28</a:t>
            </a:fld>
            <a:endParaRPr lang="en-US"/>
          </a:p>
        </p:txBody>
      </p:sp>
    </p:spTree>
    <p:extLst>
      <p:ext uri="{BB962C8B-B14F-4D97-AF65-F5344CB8AC3E}">
        <p14:creationId xmlns:p14="http://schemas.microsoft.com/office/powerpoint/2010/main" val="1627354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sz="1600" b="1" kern="1200" dirty="0">
                <a:solidFill>
                  <a:schemeClr val="tx1"/>
                </a:solidFill>
                <a:effectLst/>
                <a:latin typeface="Arial" panose="020B0604020202020204" pitchFamily="34" charset="0"/>
                <a:ea typeface="+mn-ea"/>
                <a:cs typeface="Arial" panose="020B0604020202020204" pitchFamily="34" charset="0"/>
              </a:rPr>
              <a:t>Kontext: </a:t>
            </a:r>
            <a:r>
              <a:rPr lang="de-DE" sz="1600" kern="1200" dirty="0">
                <a:solidFill>
                  <a:schemeClr val="tx1"/>
                </a:solidFill>
                <a:effectLst/>
                <a:latin typeface="Arial" panose="020B0604020202020204" pitchFamily="34" charset="0"/>
                <a:ea typeface="+mn-ea"/>
                <a:cs typeface="Arial" panose="020B0604020202020204" pitchFamily="34" charset="0"/>
              </a:rPr>
              <a:t>Internationale Studien und Schätzungen belegen: Frauen werden fast überall auf der Welt noch immer benachteiligt und ihrer Rechte beraubt. Die Mehrheit der Armen und der größte Teil aller Analphabeten sind weiblich. Jedes Jahr sterben etwa 300.000 Frauen an Komplikationen während der Schwangerschaft oder der Geburt, 99 Prozent von ihnen in Entwicklungsländern. Laut einer Studie der Weltgesundheitsorganisation WHO werden mehr als ein Drittel aller Frauen weltweit zu Opfern von körperlicher oder sexueller Gewalt.</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29</a:t>
            </a:fld>
            <a:endParaRPr lang="en-US"/>
          </a:p>
        </p:txBody>
      </p:sp>
    </p:spTree>
    <p:extLst>
      <p:ext uri="{BB962C8B-B14F-4D97-AF65-F5344CB8AC3E}">
        <p14:creationId xmlns:p14="http://schemas.microsoft.com/office/powerpoint/2010/main" val="1566545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30</a:t>
            </a:fld>
            <a:endParaRPr lang="en-US"/>
          </a:p>
        </p:txBody>
      </p:sp>
    </p:spTree>
    <p:extLst>
      <p:ext uri="{BB962C8B-B14F-4D97-AF65-F5344CB8AC3E}">
        <p14:creationId xmlns:p14="http://schemas.microsoft.com/office/powerpoint/2010/main" val="4146424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Ohne Wasser kein Leben! Wir benötigen es als Trinkwasser, aber auch in der Landwirtschaft, um Nahrungsmittel zu produzieren. Die Vereinten Nationen haben daher 2008 den Zugang zu sauberem Trinkwasser als Menschenrecht anerkannt. Dennoch müssen 748 Millionen Menschen noch immer ohne sauberes Trinkwasser auskommen. Nach Schätzungen sterben deswegen an einem einzigen Tag weltweit 5.000 Kinder. 2,5 Milliarden Menschen haben keinen Zugang zu sanitärer Grundversorgung.</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31</a:t>
            </a:fld>
            <a:endParaRPr lang="en-US"/>
          </a:p>
        </p:txBody>
      </p:sp>
    </p:spTree>
    <p:extLst>
      <p:ext uri="{BB962C8B-B14F-4D97-AF65-F5344CB8AC3E}">
        <p14:creationId xmlns:p14="http://schemas.microsoft.com/office/powerpoint/2010/main" val="1763594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32</a:t>
            </a:fld>
            <a:endParaRPr lang="en-US"/>
          </a:p>
        </p:txBody>
      </p:sp>
    </p:spTree>
    <p:extLst>
      <p:ext uri="{BB962C8B-B14F-4D97-AF65-F5344CB8AC3E}">
        <p14:creationId xmlns:p14="http://schemas.microsoft.com/office/powerpoint/2010/main" val="2611401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sz="1600" b="1" kern="1200" dirty="0">
                <a:solidFill>
                  <a:schemeClr val="tx1"/>
                </a:solidFill>
                <a:effectLst/>
                <a:latin typeface="Arial" panose="020B0604020202020204" pitchFamily="34" charset="0"/>
                <a:ea typeface="+mn-ea"/>
                <a:cs typeface="Arial" panose="020B0604020202020204" pitchFamily="34" charset="0"/>
              </a:rPr>
              <a:t>Kontext: </a:t>
            </a:r>
            <a:r>
              <a:rPr lang="de-DE" sz="1600" kern="1200" dirty="0">
                <a:solidFill>
                  <a:schemeClr val="tx1"/>
                </a:solidFill>
                <a:effectLst/>
                <a:latin typeface="Arial" panose="020B0604020202020204" pitchFamily="34" charset="0"/>
                <a:ea typeface="+mn-ea"/>
                <a:cs typeface="Arial" panose="020B0604020202020204" pitchFamily="34" charset="0"/>
              </a:rPr>
              <a:t>Knapp 80% der weltweit erzeugten Energie stammt immer noch aus fossilen Energieträgern. Aus der Verbrennung fossiler Energieträger entstehen unter anderem Kosten für das Gesundheitssystem durch die Luftbelastung und Kosten durch Klimaschäden, die der Allgemeinheit und nicht nur den Verursachern schaden.</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33</a:t>
            </a:fld>
            <a:endParaRPr lang="en-US"/>
          </a:p>
        </p:txBody>
      </p:sp>
    </p:spTree>
    <p:extLst>
      <p:ext uri="{BB962C8B-B14F-4D97-AF65-F5344CB8AC3E}">
        <p14:creationId xmlns:p14="http://schemas.microsoft.com/office/powerpoint/2010/main" val="79245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34</a:t>
            </a:fld>
            <a:endParaRPr lang="en-US"/>
          </a:p>
        </p:txBody>
      </p:sp>
    </p:spTree>
    <p:extLst>
      <p:ext uri="{BB962C8B-B14F-4D97-AF65-F5344CB8AC3E}">
        <p14:creationId xmlns:p14="http://schemas.microsoft.com/office/powerpoint/2010/main" val="378459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sz="1600" b="1" kern="1200" dirty="0">
                <a:solidFill>
                  <a:schemeClr val="tx1"/>
                </a:solidFill>
                <a:effectLst/>
                <a:latin typeface="Arial" panose="020B0604020202020204" pitchFamily="34" charset="0"/>
                <a:ea typeface="+mn-ea"/>
                <a:cs typeface="Arial" panose="020B0604020202020204" pitchFamily="34" charset="0"/>
              </a:rPr>
              <a:t>Kontext: </a:t>
            </a:r>
            <a:r>
              <a:rPr lang="de-DE" sz="1600" kern="1200" dirty="0">
                <a:solidFill>
                  <a:schemeClr val="tx1"/>
                </a:solidFill>
                <a:effectLst/>
                <a:latin typeface="Arial" panose="020B0604020202020204" pitchFamily="34" charset="0"/>
                <a:ea typeface="+mn-ea"/>
                <a:cs typeface="Arial" panose="020B0604020202020204" pitchFamily="34" charset="0"/>
              </a:rPr>
              <a:t>Das Wirtschaftswachstum vergangener Jahrzehnte ist auf Kosten natürlicher Ressourcen und des Weltklimas erfolgt und längst an ökologische Grenzen gestoßen. Es bräuchte mehrere Planeten Erde, wenn alle Menschen ein Leben ermöglicht würde, wie es heute in Deutschland selbstverständlich ist.</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Eine nachhaltige Wirtschaftsentwicklung bringt soziale, ökologische und wirtschaftliche Entwicklungsziele in Einklang.</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Nur eine wachsende Wirtschaft kann die Lebensbedingungen für die Bevölkerungsmehrheit verbessern und für ein Einkommenswachstum sorgen, dass zur Bekämpfung von Armut notwendig ist. Aber auch in den heute noch armen Ländern ist es nötig, den Wohlstandszuwachs ökologisch und sozial nachhaltig zu gestalten.</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35</a:t>
            </a:fld>
            <a:endParaRPr lang="en-US"/>
          </a:p>
        </p:txBody>
      </p:sp>
    </p:spTree>
    <p:extLst>
      <p:ext uri="{BB962C8B-B14F-4D97-AF65-F5344CB8AC3E}">
        <p14:creationId xmlns:p14="http://schemas.microsoft.com/office/powerpoint/2010/main" val="3448480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36</a:t>
            </a:fld>
            <a:endParaRPr lang="en-US"/>
          </a:p>
        </p:txBody>
      </p:sp>
    </p:spTree>
    <p:extLst>
      <p:ext uri="{BB962C8B-B14F-4D97-AF65-F5344CB8AC3E}">
        <p14:creationId xmlns:p14="http://schemas.microsoft.com/office/powerpoint/2010/main" val="2750305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Eine nicht vorhandene oder marode Infrastruktur hemmt die Wirtschaftlichkeit und fördert so die Armut. Beim Aufbau der Infrastruktur sollte der Aspekt der Nachhaltigkeit im Vordergrund stehen, zum Beispiel durch die Förderung von umweltfreundlichen Verkehrsmitteln. Auch Fabriken und Industriestätten sollten nach ökologischen Gesichtspunkten nachhaltig produzieren, um eine unnötige Umweltbelastung zu vermeiden.</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37</a:t>
            </a:fld>
            <a:endParaRPr lang="en-US"/>
          </a:p>
        </p:txBody>
      </p:sp>
    </p:spTree>
    <p:extLst>
      <p:ext uri="{BB962C8B-B14F-4D97-AF65-F5344CB8AC3E}">
        <p14:creationId xmlns:p14="http://schemas.microsoft.com/office/powerpoint/2010/main" val="70937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Abfall</a:t>
            </a:r>
            <a:r>
              <a:rPr lang="de-DE" dirty="0"/>
              <a:t>: Die Menge des Abfalls steigt.</a:t>
            </a:r>
            <a:r>
              <a:rPr lang="de-DE" sz="1400" b="1" dirty="0">
                <a:solidFill>
                  <a:schemeClr val="bg1"/>
                </a:solidFill>
              </a:rPr>
              <a:t> </a:t>
            </a:r>
            <a:r>
              <a:rPr lang="de-DE" baseline="0" dirty="0"/>
              <a:t>Plastikmüll verschmutzt die Weltmeere: </a:t>
            </a:r>
            <a:r>
              <a:rPr lang="de-DE" sz="1400" b="1" dirty="0">
                <a:solidFill>
                  <a:schemeClr val="bg1"/>
                </a:solidFill>
              </a:rPr>
              <a:t>Jedes Jahr </a:t>
            </a:r>
            <a:r>
              <a:rPr lang="de-DE" sz="1400" b="0" dirty="0">
                <a:solidFill>
                  <a:schemeClr val="bg1"/>
                </a:solidFill>
              </a:rPr>
              <a:t>landen</a:t>
            </a:r>
            <a:r>
              <a:rPr lang="de-DE" sz="1400" b="1" dirty="0">
                <a:solidFill>
                  <a:schemeClr val="bg1"/>
                </a:solidFill>
              </a:rPr>
              <a:t> </a:t>
            </a:r>
            <a:r>
              <a:rPr lang="en-US" sz="1600" b="1" dirty="0">
                <a:solidFill>
                  <a:schemeClr val="bg1"/>
                </a:solidFill>
              </a:rPr>
              <a:t>4.8 - 12.7 Mio </a:t>
            </a:r>
            <a:r>
              <a:rPr lang="en-US" sz="1600" b="1" dirty="0" err="1">
                <a:solidFill>
                  <a:schemeClr val="bg1"/>
                </a:solidFill>
              </a:rPr>
              <a:t>Tonnen</a:t>
            </a:r>
            <a:r>
              <a:rPr lang="en-US" sz="1600" b="1" dirty="0">
                <a:solidFill>
                  <a:schemeClr val="bg1"/>
                </a:solidFill>
              </a:rPr>
              <a:t> </a:t>
            </a:r>
            <a:r>
              <a:rPr lang="en-US" sz="1600" b="1" dirty="0" err="1">
                <a:solidFill>
                  <a:schemeClr val="bg1"/>
                </a:solidFill>
              </a:rPr>
              <a:t>Plastik</a:t>
            </a:r>
            <a:r>
              <a:rPr lang="en-US" sz="1600" b="1" dirty="0">
                <a:solidFill>
                  <a:schemeClr val="bg1"/>
                </a:solidFill>
              </a:rPr>
              <a:t> in den </a:t>
            </a:r>
            <a:r>
              <a:rPr lang="en-US" sz="1600" b="1" dirty="0" err="1">
                <a:solidFill>
                  <a:schemeClr val="bg1"/>
                </a:solidFill>
              </a:rPr>
              <a:t>Ozeanen</a:t>
            </a:r>
            <a:r>
              <a:rPr lang="en-US" sz="1600" b="1" dirty="0">
                <a:solidFill>
                  <a:schemeClr val="bg1"/>
                </a:solidFill>
              </a:rPr>
              <a:t> </a:t>
            </a:r>
            <a:r>
              <a:rPr lang="en-US" sz="1600" b="0" dirty="0">
                <a:solidFill>
                  <a:schemeClr val="bg1"/>
                </a:solidFill>
              </a:rPr>
              <a:t>–</a:t>
            </a:r>
            <a:r>
              <a:rPr lang="en-US" sz="1600" b="1" dirty="0">
                <a:solidFill>
                  <a:schemeClr val="bg1"/>
                </a:solidFill>
              </a:rPr>
              <a:t> </a:t>
            </a:r>
            <a:r>
              <a:rPr lang="en-US" sz="1600" b="0" dirty="0" err="1">
                <a:solidFill>
                  <a:schemeClr val="bg1"/>
                </a:solidFill>
              </a:rPr>
              <a:t>im</a:t>
            </a:r>
            <a:r>
              <a:rPr lang="en-US" sz="1600" b="0" dirty="0">
                <a:solidFill>
                  <a:schemeClr val="bg1"/>
                </a:solidFill>
              </a:rPr>
              <a:t> </a:t>
            </a:r>
            <a:r>
              <a:rPr lang="en-US" sz="1600" b="0" dirty="0" err="1">
                <a:solidFill>
                  <a:schemeClr val="bg1"/>
                </a:solidFill>
              </a:rPr>
              <a:t>Jahr</a:t>
            </a:r>
            <a:r>
              <a:rPr lang="en-US" sz="1600" b="0" dirty="0">
                <a:solidFill>
                  <a:schemeClr val="bg1"/>
                </a:solidFill>
              </a:rPr>
              <a:t> 2050 </a:t>
            </a:r>
            <a:r>
              <a:rPr lang="en-US" sz="1600" b="0" dirty="0" err="1">
                <a:solidFill>
                  <a:schemeClr val="bg1"/>
                </a:solidFill>
              </a:rPr>
              <a:t>könnte</a:t>
            </a:r>
            <a:r>
              <a:rPr lang="en-US" sz="1600" b="0" dirty="0">
                <a:solidFill>
                  <a:schemeClr val="bg1"/>
                </a:solidFill>
              </a:rPr>
              <a:t> </a:t>
            </a:r>
            <a:r>
              <a:rPr lang="en-US" sz="1600" b="0" dirty="0" err="1">
                <a:solidFill>
                  <a:schemeClr val="bg1"/>
                </a:solidFill>
              </a:rPr>
              <a:t>Prognosen</a:t>
            </a:r>
            <a:r>
              <a:rPr lang="en-US" sz="1600" b="0" dirty="0">
                <a:solidFill>
                  <a:schemeClr val="bg1"/>
                </a:solidFill>
              </a:rPr>
              <a:t> </a:t>
            </a:r>
            <a:r>
              <a:rPr lang="en-US" sz="1600" b="0" dirty="0" err="1">
                <a:solidFill>
                  <a:schemeClr val="bg1"/>
                </a:solidFill>
              </a:rPr>
              <a:t>zu</a:t>
            </a:r>
            <a:r>
              <a:rPr lang="en-US" sz="1600" b="0" dirty="0">
                <a:solidFill>
                  <a:schemeClr val="bg1"/>
                </a:solidFill>
              </a:rPr>
              <a:t> </a:t>
            </a:r>
            <a:r>
              <a:rPr lang="en-US" sz="1600" b="0" dirty="0" err="1">
                <a:solidFill>
                  <a:schemeClr val="bg1"/>
                </a:solidFill>
              </a:rPr>
              <a:t>Folge</a:t>
            </a:r>
            <a:r>
              <a:rPr lang="en-US" sz="1600" b="0" dirty="0">
                <a:solidFill>
                  <a:schemeClr val="bg1"/>
                </a:solidFill>
              </a:rPr>
              <a:t> </a:t>
            </a:r>
            <a:r>
              <a:rPr lang="en-US" sz="1600" b="0" dirty="0" err="1">
                <a:solidFill>
                  <a:schemeClr val="bg1"/>
                </a:solidFill>
              </a:rPr>
              <a:t>mehr</a:t>
            </a:r>
            <a:r>
              <a:rPr lang="en-US" sz="1600" b="0" dirty="0">
                <a:solidFill>
                  <a:schemeClr val="bg1"/>
                </a:solidFill>
              </a:rPr>
              <a:t> </a:t>
            </a:r>
            <a:r>
              <a:rPr lang="en-US" sz="1600" b="0" dirty="0" err="1">
                <a:solidFill>
                  <a:schemeClr val="bg1"/>
                </a:solidFill>
              </a:rPr>
              <a:t>Plastik</a:t>
            </a:r>
            <a:r>
              <a:rPr lang="en-US" sz="1600" b="0" dirty="0">
                <a:solidFill>
                  <a:schemeClr val="bg1"/>
                </a:solidFill>
              </a:rPr>
              <a:t> </a:t>
            </a:r>
            <a:r>
              <a:rPr lang="en-US" sz="1600" b="0" dirty="0" err="1">
                <a:solidFill>
                  <a:schemeClr val="bg1"/>
                </a:solidFill>
              </a:rPr>
              <a:t>als</a:t>
            </a:r>
            <a:r>
              <a:rPr lang="en-US" sz="1600" b="0" dirty="0">
                <a:solidFill>
                  <a:schemeClr val="bg1"/>
                </a:solidFill>
              </a:rPr>
              <a:t> </a:t>
            </a:r>
            <a:r>
              <a:rPr lang="en-US" sz="1600" b="0" dirty="0" err="1">
                <a:solidFill>
                  <a:schemeClr val="bg1"/>
                </a:solidFill>
              </a:rPr>
              <a:t>Fische</a:t>
            </a:r>
            <a:r>
              <a:rPr lang="en-US" sz="1600" b="0" dirty="0">
                <a:solidFill>
                  <a:schemeClr val="bg1"/>
                </a:solidFill>
              </a:rPr>
              <a:t> in den </a:t>
            </a:r>
            <a:r>
              <a:rPr lang="en-US" sz="1600" b="0" dirty="0" err="1">
                <a:solidFill>
                  <a:schemeClr val="bg1"/>
                </a:solidFill>
              </a:rPr>
              <a:t>Weltmeeren</a:t>
            </a:r>
            <a:r>
              <a:rPr lang="en-US" sz="1600" b="0" dirty="0">
                <a:solidFill>
                  <a:schemeClr val="bg1"/>
                </a:solidFill>
              </a:rPr>
              <a:t> </a:t>
            </a:r>
            <a:r>
              <a:rPr lang="en-US" sz="1600" b="0" dirty="0" err="1">
                <a:solidFill>
                  <a:schemeClr val="bg1"/>
                </a:solidFill>
              </a:rPr>
              <a:t>schwimmen</a:t>
            </a:r>
            <a:r>
              <a:rPr lang="en-US" sz="1600" b="0" dirty="0">
                <a:solidFill>
                  <a:schemeClr val="bg1"/>
                </a:solidFill>
              </a:rPr>
              <a:t>.</a:t>
            </a:r>
            <a:r>
              <a:rPr lang="de-DE" sz="1600" b="0" baseline="0" dirty="0">
                <a:solidFill>
                  <a:schemeClr val="bg1"/>
                </a:solidFill>
              </a:rPr>
              <a:t> </a:t>
            </a:r>
            <a:r>
              <a:rPr lang="de-DE" baseline="0" dirty="0"/>
              <a:t>Winzige Plastikpartikel – sogenanntes Mikroplastik – schädigen die Gesundheit maritimer Ökosysteme und den Endverbraucher – beim Verzehr von Fisch und Meerestieren. Ein weiteres massives Müllproblem: Food-</a:t>
            </a:r>
            <a:r>
              <a:rPr lang="de-DE" baseline="0" dirty="0" err="1"/>
              <a:t>Waste</a:t>
            </a:r>
            <a:r>
              <a:rPr lang="de-DE" baseline="0" dirty="0"/>
              <a:t> – rund 1/3 der weltweiten Lebensmittel geht auf dem Weg zwischen Feld und Teller verloren oder wird verschwendet. Zugleich hungern Menschen. </a:t>
            </a:r>
            <a:br>
              <a:rPr lang="de-DE" baseline="0" dirty="0"/>
            </a:br>
            <a:r>
              <a:rPr lang="de-DE" baseline="0" dirty="0"/>
              <a:t/>
            </a:r>
            <a:br>
              <a:rPr lang="de-DE" baseline="0"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a:t>
            </a:fld>
            <a:endParaRPr lang="en-US"/>
          </a:p>
        </p:txBody>
      </p:sp>
    </p:spTree>
    <p:extLst>
      <p:ext uri="{BB962C8B-B14F-4D97-AF65-F5344CB8AC3E}">
        <p14:creationId xmlns:p14="http://schemas.microsoft.com/office/powerpoint/2010/main" val="1744123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38</a:t>
            </a:fld>
            <a:endParaRPr lang="en-US"/>
          </a:p>
        </p:txBody>
      </p:sp>
    </p:spTree>
    <p:extLst>
      <p:ext uri="{BB962C8B-B14F-4D97-AF65-F5344CB8AC3E}">
        <p14:creationId xmlns:p14="http://schemas.microsoft.com/office/powerpoint/2010/main" val="289934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In vielen Ländern Asiens und Lateinamerikas haben zwischen 2007 und 2012 die Einkommen der unteren Einkommensgruppen stärker zugenommen als die der oberen. Ein gutes Zeichen, um die Ungleichheit auf der Welt zu verringern. Denn geringere Ungleichheit bedeutet immer auch eine bessere Möglichkeit der Teilhabe. Sie ist wichtige Voraussetzung, die wirtschaftlichen, wissenschaftlichen und sozialen Potenziale der Menschen zu nutzen.</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Dennoch gilt es bis 2030 viele Dinge zu ändern. Dort, wo die Einkommensschere weiterhin auseinander geht, bedingt die ungleiche Verteilung von Reichtum gesellschaftliche Probleme. In armen Ländern verhindert sie Wachstum und somit die Überwindung der Armut. In Industrieländern bedroht zunehmende Ungleichheit den gesellschaftlichen Zusammenhalt und wirkt sich negativ auf die wirtschaftliche Entwicklung aus.</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39</a:t>
            </a:fld>
            <a:endParaRPr lang="en-US"/>
          </a:p>
        </p:txBody>
      </p:sp>
    </p:spTree>
    <p:extLst>
      <p:ext uri="{BB962C8B-B14F-4D97-AF65-F5344CB8AC3E}">
        <p14:creationId xmlns:p14="http://schemas.microsoft.com/office/powerpoint/2010/main" val="3971972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40</a:t>
            </a:fld>
            <a:endParaRPr lang="en-US"/>
          </a:p>
        </p:txBody>
      </p:sp>
    </p:spTree>
    <p:extLst>
      <p:ext uri="{BB962C8B-B14F-4D97-AF65-F5344CB8AC3E}">
        <p14:creationId xmlns:p14="http://schemas.microsoft.com/office/powerpoint/2010/main" val="904861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Kein Zweifel: das Zeitalter der Städte ist angebrochen. Schon heute lebt über die Hälfte der Weltbevölkerung in Städten. Doch Städte heizen die Erderwärmung an. Sie sind für jeweils rund 70 Prozent des Energieverbrauchs und der energiebezogenen Treibhausgas-Emissionen verantwortlich. Dichter Verkehr, intensive Bautätigkeit bei gleichzeitig starker Zersiedelung, hoher Energiebedarf und enorme Mengen an Müll und Abwässern – in den Städten trifft alles aufeinander.</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Ihre große Dichte macht Städte aber auch zum idealen Ansatzpunkt beim Kampf gegen den Klimawandel. Denn sie können in großem Maßstab Ressourcen schonen und Nachhaltigkeit vorleben, etwa durch flächensparende und kompakte Stadtstrukturen, emissionsarme Verkehrssysteme, energieeffiziente Gebäude und eine geregelte Abfallentsorgung.</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41</a:t>
            </a:fld>
            <a:endParaRPr lang="en-US"/>
          </a:p>
        </p:txBody>
      </p:sp>
    </p:spTree>
    <p:extLst>
      <p:ext uri="{BB962C8B-B14F-4D97-AF65-F5344CB8AC3E}">
        <p14:creationId xmlns:p14="http://schemas.microsoft.com/office/powerpoint/2010/main" val="571138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42</a:t>
            </a:fld>
            <a:endParaRPr lang="en-US"/>
          </a:p>
        </p:txBody>
      </p:sp>
    </p:spTree>
    <p:extLst>
      <p:ext uri="{BB962C8B-B14F-4D97-AF65-F5344CB8AC3E}">
        <p14:creationId xmlns:p14="http://schemas.microsoft.com/office/powerpoint/2010/main" val="1386616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Die Menschheit lebt seit langem über ihre ökologischen Verhältnisse. Dies gilt in besonderem Maße für die Industrieländer und die wachsenden ober- und Mittelschichten in vielen Schwellenländern. Der Earth </a:t>
            </a:r>
            <a:r>
              <a:rPr lang="de-DE" sz="1600" kern="1200" dirty="0" err="1">
                <a:solidFill>
                  <a:schemeClr val="tx1"/>
                </a:solidFill>
                <a:effectLst/>
                <a:latin typeface="Arial" panose="020B0604020202020204" pitchFamily="34" charset="0"/>
                <a:ea typeface="+mn-ea"/>
                <a:cs typeface="Arial" panose="020B0604020202020204" pitchFamily="34" charset="0"/>
              </a:rPr>
              <a:t>Overshoot</a:t>
            </a:r>
            <a:r>
              <a:rPr lang="de-DE" sz="1600" kern="1200" dirty="0">
                <a:solidFill>
                  <a:schemeClr val="tx1"/>
                </a:solidFill>
                <a:effectLst/>
                <a:latin typeface="Arial" panose="020B0604020202020204" pitchFamily="34" charset="0"/>
                <a:ea typeface="+mn-ea"/>
                <a:cs typeface="Arial" panose="020B0604020202020204" pitchFamily="34" charset="0"/>
              </a:rPr>
              <a:t> Day markiert den Tag im Jahr, an dem weltweit mehr Ressourcen verbraucht worden sind als der Planet im gleichen Jahr regenerieren kann. 1990 war das noch der 7. Dezember, 2016 der 8. August.</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Der Wandel zu einer Wirtschafts- und Lebensweise, die die natürlichen Grenzen unseres Planeten respektiert, kann nur gelingen, wenn wir unsere Konsumgewohnheiten und Produktionstechniken umstellen. Dazu sind international gültige Regeln für Arbeits-, Gesundheits- und Umweltschutz wichtig.</a:t>
            </a:r>
            <a:endParaRPr lang="de-DE" b="1"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43</a:t>
            </a:fld>
            <a:endParaRPr lang="en-US"/>
          </a:p>
        </p:txBody>
      </p:sp>
    </p:spTree>
    <p:extLst>
      <p:ext uri="{BB962C8B-B14F-4D97-AF65-F5344CB8AC3E}">
        <p14:creationId xmlns:p14="http://schemas.microsoft.com/office/powerpoint/2010/main" val="1671598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44</a:t>
            </a:fld>
            <a:endParaRPr lang="en-US"/>
          </a:p>
        </p:txBody>
      </p:sp>
    </p:spTree>
    <p:extLst>
      <p:ext uri="{BB962C8B-B14F-4D97-AF65-F5344CB8AC3E}">
        <p14:creationId xmlns:p14="http://schemas.microsoft.com/office/powerpoint/2010/main" val="2987798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Wassermangel, Dürre, Wirbelstürme und Überschwemmungen sind nur einige der vielen Folgen des globalen Klimawandels und Ursache für Migration. Derzeit sind etwa 20 Millionen Menschen gezwungen, infolge klimabedingter Ereignisse ihre Heimat zu verlassen.</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Der Klimawandel stoppt nicht an Ländergrenzen und seine Auswirkungen beschränken sich nicht auf einzelne Politikfelder, Wirtschaftszweige oder soziale Gruppen. Auch die internationalen Bemühungen zur Eindämmung des Klimawandels müssen die zahlreichen Wechselwirkungen berücksichtigen, die sich zwischen diesen Bereichen ergeben.</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dirty="0"/>
              <a:t> </a:t>
            </a:r>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45</a:t>
            </a:fld>
            <a:endParaRPr lang="en-US"/>
          </a:p>
        </p:txBody>
      </p:sp>
    </p:spTree>
    <p:extLst>
      <p:ext uri="{BB962C8B-B14F-4D97-AF65-F5344CB8AC3E}">
        <p14:creationId xmlns:p14="http://schemas.microsoft.com/office/powerpoint/2010/main" val="2987840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46</a:t>
            </a:fld>
            <a:endParaRPr lang="en-US"/>
          </a:p>
        </p:txBody>
      </p:sp>
    </p:spTree>
    <p:extLst>
      <p:ext uri="{BB962C8B-B14F-4D97-AF65-F5344CB8AC3E}">
        <p14:creationId xmlns:p14="http://schemas.microsoft.com/office/powerpoint/2010/main" val="1305876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Der Schutz der Biodiversität, ihre nachhaltige Nutzung und die gerechte Aufteilung der Nutzungsgewinne ist ein wesentlicher Faktor nachhaltiger Entwicklung. Rund 30 Prozent der weltweiten Fischbestände sind überfischt. Im europäischen Atlantik sind es 63 Prozent und im Mittelmeer bereits 82 Prozent. Die globale Erderwärmung und die Versauerung der Meere bedrohen die Lebensgrundlage der Menschheit zusätzlich.</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Jedes Jahr landen etwa 10 Millionen Tonnen Plastik in den Ozeanen, die sich nicht biologisch abbauen, sondern in immer kleinere Teilchen zerfallen. Da Meerestiere die kleinen Plastikteilchen mit Nahrung verwechseln, gelangen die Plastikteilchen auch in die menschliche Nahrungskette.</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47</a:t>
            </a:fld>
            <a:endParaRPr lang="en-US"/>
          </a:p>
        </p:txBody>
      </p:sp>
    </p:spTree>
    <p:extLst>
      <p:ext uri="{BB962C8B-B14F-4D97-AF65-F5344CB8AC3E}">
        <p14:creationId xmlns:p14="http://schemas.microsoft.com/office/powerpoint/2010/main" val="2021813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i="0" dirty="0"/>
              <a:t>Menschenrechte: </a:t>
            </a:r>
            <a:r>
              <a:rPr lang="de-DE" dirty="0"/>
              <a:t>Be</a:t>
            </a:r>
            <a:r>
              <a:rPr lang="de-DE" sz="1600" dirty="0">
                <a:solidFill>
                  <a:schemeClr val="tx1">
                    <a:lumMod val="65000"/>
                    <a:lumOff val="35000"/>
                  </a:schemeClr>
                </a:solidFill>
              </a:rPr>
              <a:t>im Einsturz des Gebäudes „Rana Plaza“ am 23. April 2013 in Bangladesch kamen 1.000 Menschen ums Leben, mehr als 2.000 wurden verletzt. Dort wurden für viele internationale Marken Kleidung produziert. Rund 27 </a:t>
            </a:r>
            <a:r>
              <a:rPr lang="de-DE" sz="1600" dirty="0" err="1">
                <a:solidFill>
                  <a:schemeClr val="tx1">
                    <a:lumMod val="65000"/>
                    <a:lumOff val="35000"/>
                  </a:schemeClr>
                </a:solidFill>
              </a:rPr>
              <a:t>Mio</a:t>
            </a:r>
            <a:r>
              <a:rPr lang="de-DE" sz="1600" dirty="0">
                <a:solidFill>
                  <a:schemeClr val="tx1">
                    <a:lumMod val="65000"/>
                    <a:lumOff val="35000"/>
                  </a:schemeClr>
                </a:solidFill>
              </a:rPr>
              <a:t> Menschen arbeiten und leben weltweit unter sklaven-ähnlichen Bedingungen. Von 31 Mrd. Arbeitsstunden, die international zur Deckung der deutschen Nachfrage geleistet werden, besteht bei 19 Mrd. das Risiko, dass Menschenrechte verletzt werden. </a:t>
            </a:r>
            <a:br>
              <a:rPr lang="de-DE" sz="1600" dirty="0">
                <a:solidFill>
                  <a:schemeClr val="tx1">
                    <a:lumMod val="65000"/>
                    <a:lumOff val="35000"/>
                  </a:schemeClr>
                </a:solidFill>
              </a:rPr>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5</a:t>
            </a:fld>
            <a:endParaRPr lang="en-US"/>
          </a:p>
        </p:txBody>
      </p:sp>
    </p:spTree>
    <p:extLst>
      <p:ext uri="{BB962C8B-B14F-4D97-AF65-F5344CB8AC3E}">
        <p14:creationId xmlns:p14="http://schemas.microsoft.com/office/powerpoint/2010/main" val="1300492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48</a:t>
            </a:fld>
            <a:endParaRPr lang="en-US"/>
          </a:p>
        </p:txBody>
      </p:sp>
    </p:spTree>
    <p:extLst>
      <p:ext uri="{BB962C8B-B14F-4D97-AF65-F5344CB8AC3E}">
        <p14:creationId xmlns:p14="http://schemas.microsoft.com/office/powerpoint/2010/main" val="1729070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Der Verlust der biologischen Vielfalt nimmt zu, dabei ist sie Grundlage unseres Lebens – und diese wird gerade im rasanten Tempo zerstört. Schätzungen zufolge haben sich 60 Prozent der weltweiten Ökosysteme verschlechtert oder werden nicht nachhaltig genutzt. 75 Prozent der genetischen Vielfalt landwirtschaftlicher Kulturen gingen seit 1990 verloren. Mehr als die Hälfte der Regenwälder wurden für die Palmöl-, Agrartreibstoff-, Futtermittel- und Fleischproduktion bereits vernichtet.</a:t>
            </a:r>
            <a:br>
              <a:rPr lang="de-DE" sz="1600" kern="1200" dirty="0">
                <a:solidFill>
                  <a:schemeClr val="tx1"/>
                </a:solidFill>
                <a:effectLst/>
                <a:latin typeface="Arial" panose="020B0604020202020204" pitchFamily="34" charset="0"/>
                <a:ea typeface="+mn-ea"/>
                <a:cs typeface="Arial" panose="020B0604020202020204" pitchFamily="34" charset="0"/>
              </a:rPr>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49</a:t>
            </a:fld>
            <a:endParaRPr lang="en-US"/>
          </a:p>
        </p:txBody>
      </p:sp>
    </p:spTree>
    <p:extLst>
      <p:ext uri="{BB962C8B-B14F-4D97-AF65-F5344CB8AC3E}">
        <p14:creationId xmlns:p14="http://schemas.microsoft.com/office/powerpoint/2010/main" val="127609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50</a:t>
            </a:fld>
            <a:endParaRPr lang="en-US"/>
          </a:p>
        </p:txBody>
      </p:sp>
    </p:spTree>
    <p:extLst>
      <p:ext uri="{BB962C8B-B14F-4D97-AF65-F5344CB8AC3E}">
        <p14:creationId xmlns:p14="http://schemas.microsoft.com/office/powerpoint/2010/main" val="3893801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Frieden, körperliche Unversehrtheit und Schutz durch ein stabiles Rechtssystem sind unabdingbare Voraussetzungen für nachhaltige Entwicklung und Wohlstand. Zu viele Menschen sind auf zu schwache Institutionen angewiesen und sind ohne Zugang zu Justiz, zu Informationen und zu anderen Grundfreiheiten.</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Die Tötungsrate variiert je nach Region immer noch sehr stark. Während in Ostasien nur einer von 100.000 Menschen vorsätzlich getötet wird, sind es in Lateinamerika 23. 30 Prozent aller Gefangenen weltweit werden ohne Gerichtsurteil festgehalten. 25 Prozent aller Kinder wird immer noch die Registrierung ihrer Geburt verwehrt – Grundvoraussetzung für den Schutz durch das Gesetz.</a:t>
            </a:r>
            <a:br>
              <a:rPr lang="de-DE" sz="1600" kern="1200" dirty="0">
                <a:solidFill>
                  <a:schemeClr val="tx1"/>
                </a:solidFill>
                <a:effectLst/>
                <a:latin typeface="Arial" panose="020B0604020202020204" pitchFamily="34" charset="0"/>
                <a:ea typeface="+mn-ea"/>
                <a:cs typeface="Arial" panose="020B0604020202020204" pitchFamily="34" charset="0"/>
              </a:rPr>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51</a:t>
            </a:fld>
            <a:endParaRPr lang="en-US"/>
          </a:p>
        </p:txBody>
      </p:sp>
    </p:spTree>
    <p:extLst>
      <p:ext uri="{BB962C8B-B14F-4D97-AF65-F5344CB8AC3E}">
        <p14:creationId xmlns:p14="http://schemas.microsoft.com/office/powerpoint/2010/main" val="811497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52</a:t>
            </a:fld>
            <a:endParaRPr lang="en-US"/>
          </a:p>
        </p:txBody>
      </p:sp>
    </p:spTree>
    <p:extLst>
      <p:ext uri="{BB962C8B-B14F-4D97-AF65-F5344CB8AC3E}">
        <p14:creationId xmlns:p14="http://schemas.microsoft.com/office/powerpoint/2010/main" val="936101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b="1" dirty="0"/>
              <a:t>Kontext: </a:t>
            </a:r>
            <a:r>
              <a:rPr lang="de-DE" sz="1600" kern="1200" dirty="0">
                <a:solidFill>
                  <a:schemeClr val="tx1"/>
                </a:solidFill>
                <a:effectLst/>
                <a:latin typeface="Arial" panose="020B0604020202020204" pitchFamily="34" charset="0"/>
                <a:ea typeface="+mn-ea"/>
                <a:cs typeface="Arial" panose="020B0604020202020204" pitchFamily="34" charset="0"/>
              </a:rPr>
              <a:t>Die 17 Ziele können nur durch eine starke globale Partnerschaft erreicht werden. Regierungen, die Zivilgesellschaft und Unternehmen müssen gemeinsam an ihrer Umsetzung arbeiten. „Niemanden zurücklassen“, ist das Oberprinzip der Agenda 2030. Die UN-Mitgliedstaaten haben sich darauf verpflichtet, diejenigen zuerst zu erreichen, die am weitesten zurückliegen.</a:t>
            </a:r>
            <a:br>
              <a:rPr lang="de-DE" sz="1600" kern="1200" dirty="0">
                <a:solidFill>
                  <a:schemeClr val="tx1"/>
                </a:solidFill>
                <a:effectLst/>
                <a:latin typeface="Arial" panose="020B0604020202020204" pitchFamily="34" charset="0"/>
                <a:ea typeface="+mn-ea"/>
                <a:cs typeface="Arial" panose="020B0604020202020204" pitchFamily="34" charset="0"/>
              </a:rPr>
            </a:br>
            <a:r>
              <a:rPr lang="de-DE" sz="1600" kern="1200" dirty="0">
                <a:solidFill>
                  <a:schemeClr val="tx1"/>
                </a:solidFill>
                <a:effectLst/>
                <a:latin typeface="Arial" panose="020B0604020202020204" pitchFamily="34" charset="0"/>
                <a:ea typeface="+mn-ea"/>
                <a:cs typeface="Arial" panose="020B0604020202020204" pitchFamily="34" charset="0"/>
              </a:rPr>
              <a:t>Die Mittel für die öffentliche Entwicklungszusammenarbeit sind in den ärmsten Ländern in den letzten Jahren allerdings gesunken. Gerade fünf Länder haben ihr Versprechen für die ODA-Quote – das ist der Anteil der öffentlichen Ausgaben für Entwicklungszusammenarbeit am Bruttonationaleinkommen – von 0,7 Prozent eingehalten. Auch Deutschland erfüllt die ODA-Quote noch nicht, hat seine Ausgaben in den letzten Jahren aber kontinuierlich gesteigert.</a:t>
            </a: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53</a:t>
            </a:fld>
            <a:endParaRPr lang="en-US"/>
          </a:p>
        </p:txBody>
      </p:sp>
    </p:spTree>
    <p:extLst>
      <p:ext uri="{BB962C8B-B14F-4D97-AF65-F5344CB8AC3E}">
        <p14:creationId xmlns:p14="http://schemas.microsoft.com/office/powerpoint/2010/main" val="1410258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a:t>
            </a:r>
            <a:r>
              <a:rPr lang="de-DE" b="1" dirty="0"/>
              <a:t>folgenden Unterzielen </a:t>
            </a:r>
            <a:r>
              <a:rPr lang="de-DE" dirty="0"/>
              <a:t>haben wir mit unseren Produkten / Dienstleistungen einen besonderen Hebel: [XX]</a:t>
            </a:r>
            <a:br>
              <a:rPr lang="de-DE" dirty="0"/>
            </a:br>
            <a:r>
              <a:rPr lang="de-DE" dirty="0"/>
              <a:t/>
            </a:r>
            <a:br>
              <a:rPr lang="de-DE" dirty="0"/>
            </a:br>
            <a:r>
              <a:rPr lang="de-DE" dirty="0"/>
              <a:t>Mit </a:t>
            </a:r>
            <a:r>
              <a:rPr lang="de-DE" b="1" dirty="0"/>
              <a:t>folgenden Maßnahmen </a:t>
            </a:r>
            <a:r>
              <a:rPr lang="de-DE" dirty="0"/>
              <a:t>leisten wir einen Beitrag zur Erreichung des SDGs: [XX]</a:t>
            </a:r>
            <a:br>
              <a:rPr lang="de-DE" dirty="0"/>
            </a:br>
            <a:r>
              <a:rPr lang="de-DE" dirty="0"/>
              <a:t/>
            </a:r>
            <a:br>
              <a:rPr lang="de-DE" dirty="0"/>
            </a:br>
            <a:r>
              <a:rPr lang="de-DE" b="1" dirty="0"/>
              <a:t>Was können Sie tun? </a:t>
            </a:r>
            <a:r>
              <a:rPr lang="de-DE" dirty="0"/>
              <a:t>[optional; Diskussion zu persönlichen Einflussmöglichkeiten]</a:t>
            </a:r>
            <a:br>
              <a:rPr lang="de-DE" dirty="0"/>
            </a:br>
            <a:r>
              <a:rPr lang="de-DE" dirty="0"/>
              <a:t/>
            </a:r>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54</a:t>
            </a:fld>
            <a:endParaRPr lang="en-US"/>
          </a:p>
        </p:txBody>
      </p:sp>
    </p:spTree>
    <p:extLst>
      <p:ext uri="{BB962C8B-B14F-4D97-AF65-F5344CB8AC3E}">
        <p14:creationId xmlns:p14="http://schemas.microsoft.com/office/powerpoint/2010/main" val="30345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55</a:t>
            </a:fld>
            <a:endParaRPr lang="en-US"/>
          </a:p>
        </p:txBody>
      </p:sp>
    </p:spTree>
    <p:extLst>
      <p:ext uri="{BB962C8B-B14F-4D97-AF65-F5344CB8AC3E}">
        <p14:creationId xmlns:p14="http://schemas.microsoft.com/office/powerpoint/2010/main" val="394193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bg2"/>
              </a:buClr>
              <a:buSzPct val="115000"/>
              <a:buFont typeface="Wingdings 2" pitchFamily="18" charset="2"/>
              <a:buChar char="¡"/>
              <a:tabLst/>
              <a:defRPr/>
            </a:pPr>
            <a:r>
              <a:rPr lang="de-DE" sz="1600" dirty="0"/>
              <a:t>Umweltverschmutzung als Folge unseres Konsums nimmt zu. Die Konsequenzen des Klimawandels zeigen sich weltweit und auch bei uns durch extreme Wetterereignisse. Die Grundlagen unseres Wirtschaftens sind gefährdet. Soziale Ungleichheit, Zukunftsangst und Wohnungsnot führen auch hierzulande zur Verunsicherung der Gesellschaft.</a:t>
            </a:r>
          </a:p>
          <a:p>
            <a:pPr marL="171450" marR="0" lvl="0" indent="-171450" algn="l" defTabSz="914400" rtl="0" eaLnBrk="1" fontAlgn="auto" latinLnBrk="0" hangingPunct="1">
              <a:lnSpc>
                <a:spcPct val="100000"/>
              </a:lnSpc>
              <a:spcBef>
                <a:spcPts val="0"/>
              </a:spcBef>
              <a:spcAft>
                <a:spcPts val="0"/>
              </a:spcAft>
              <a:buClr>
                <a:schemeClr val="bg2"/>
              </a:buClr>
              <a:buSzPct val="115000"/>
              <a:buFont typeface="Wingdings 2" pitchFamily="18" charset="2"/>
              <a:buChar char="¡"/>
              <a:tabLst/>
              <a:defRPr/>
            </a:pPr>
            <a:r>
              <a:rPr lang="de-DE" sz="1600" dirty="0"/>
              <a:t>Wir sind auf unsere Umwelt angewiesen, sie bietet uns unsere </a:t>
            </a:r>
            <a:r>
              <a:rPr lang="de-DE" sz="1600" b="1" dirty="0"/>
              <a:t>Lebensgrundlage</a:t>
            </a:r>
            <a:r>
              <a:rPr lang="de-DE" sz="1600" dirty="0"/>
              <a:t>. Um diese nicht unwiderruflich zu zerstören, müssen wir unser Verhalten ändern. Denn der </a:t>
            </a:r>
            <a:r>
              <a:rPr lang="de-DE" sz="1600" b="1" dirty="0"/>
              <a:t>Mensch verändert die Welt </a:t>
            </a:r>
            <a:r>
              <a:rPr lang="de-DE" sz="1600" dirty="0"/>
              <a:t>derzeit in nie dagewesenem Ausmaß. Die Folgen stehen uns nun als </a:t>
            </a:r>
            <a:r>
              <a:rPr lang="de-DE" sz="1600" b="1" dirty="0"/>
              <a:t>globale Herausforderungen </a:t>
            </a:r>
            <a:r>
              <a:rPr lang="de-DE" sz="1600" dirty="0"/>
              <a:t>gegenüber: </a:t>
            </a:r>
          </a:p>
          <a:p>
            <a:pPr marL="0" marR="0" lvl="0" indent="0" algn="l" defTabSz="914400" rtl="0" eaLnBrk="1" fontAlgn="auto" latinLnBrk="0" hangingPunct="1">
              <a:lnSpc>
                <a:spcPct val="100000"/>
              </a:lnSpc>
              <a:spcBef>
                <a:spcPts val="0"/>
              </a:spcBef>
              <a:spcAft>
                <a:spcPts val="0"/>
              </a:spcAft>
              <a:buClr>
                <a:schemeClr val="bg2"/>
              </a:buClr>
              <a:buSzPct val="115000"/>
              <a:buFont typeface="Wingdings 2" pitchFamily="18" charset="2"/>
              <a:buNone/>
              <a:tabLst/>
              <a:defRPr/>
            </a:pPr>
            <a:endParaRPr lang="de-DE" sz="1600" dirty="0"/>
          </a:p>
          <a:p>
            <a:pPr marL="165415" marR="0" lvl="0" indent="-1654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1" dirty="0"/>
              <a:t>Klimawandel</a:t>
            </a:r>
            <a:r>
              <a:rPr lang="de-DE" sz="1400" dirty="0"/>
              <a:t>: Die CO</a:t>
            </a:r>
            <a:r>
              <a:rPr lang="de-DE" sz="1400" baseline="-25000" dirty="0"/>
              <a:t>2</a:t>
            </a:r>
            <a:r>
              <a:rPr lang="de-DE" sz="1400" dirty="0"/>
              <a:t>-Emissionen sind in den vergangenen Jahren weiter gestiegen. </a:t>
            </a:r>
            <a:r>
              <a:rPr lang="de-DE" sz="1400" dirty="0">
                <a:solidFill>
                  <a:schemeClr val="tx1">
                    <a:lumMod val="65000"/>
                    <a:lumOff val="35000"/>
                  </a:schemeClr>
                </a:solidFill>
              </a:rPr>
              <a:t>Der Klimawandel findet ungebremst statt und führt schon jetzt zu extremen Wetterereignissen und Dürre. 2017 gilt als eines der drei wärmsten jemals aufgezeichneten Jahre Die bisherigen Bemühungen zum Klimaschutz werden nicht ausreichen. Hierzulande und weltweit müssen Anpassungsmaßnahmen an die Klimaveränderung stattfinden. </a:t>
            </a:r>
          </a:p>
          <a:p>
            <a:pPr marL="165415" indent="-165415">
              <a:buFont typeface="Arial" panose="020B0604020202020204" pitchFamily="34" charset="0"/>
              <a:buChar char="•"/>
            </a:pPr>
            <a:endParaRPr lang="de-DE" b="1" dirty="0"/>
          </a:p>
          <a:p>
            <a:pPr marL="165415" marR="0" lvl="0" indent="-1654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Ressourcenabbau</a:t>
            </a:r>
            <a:r>
              <a:rPr lang="de-DE" dirty="0"/>
              <a:t>: Die Ressourcen</a:t>
            </a:r>
            <a:r>
              <a:rPr lang="de-DE" baseline="0" dirty="0"/>
              <a:t> der Erde</a:t>
            </a:r>
            <a:r>
              <a:rPr lang="de-DE" dirty="0"/>
              <a:t> sind beschränkt. Jährlich rückt der </a:t>
            </a:r>
            <a:r>
              <a:rPr lang="de-DE" b="1" dirty="0"/>
              <a:t>World-</a:t>
            </a:r>
            <a:r>
              <a:rPr lang="de-DE" b="1" dirty="0" err="1"/>
              <a:t>Overshoot</a:t>
            </a:r>
            <a:r>
              <a:rPr lang="de-DE" b="1" dirty="0"/>
              <a:t> Day </a:t>
            </a:r>
            <a:r>
              <a:rPr lang="de-DE" dirty="0"/>
              <a:t>näher -  der Tag an dem rein rechnerisch die regenerativen Ressourcen des jeweiligen Jahres aufgebracht sind. Im Jahr </a:t>
            </a:r>
            <a:r>
              <a:rPr lang="de-DE" b="1" dirty="0"/>
              <a:t>2018 </a:t>
            </a:r>
            <a:r>
              <a:rPr lang="de-DE" b="0" dirty="0"/>
              <a:t>war dies am </a:t>
            </a:r>
            <a:r>
              <a:rPr lang="de-DE" b="1" dirty="0"/>
              <a:t>1. August </a:t>
            </a:r>
            <a:r>
              <a:rPr lang="de-DE" b="0" dirty="0"/>
              <a:t>der Fall. </a:t>
            </a:r>
            <a:r>
              <a:rPr lang="de-DE" dirty="0"/>
              <a:t/>
            </a:r>
            <a:br>
              <a:rPr lang="de-DE" dirty="0"/>
            </a:br>
            <a:r>
              <a:rPr lang="de-DE" b="0" dirty="0"/>
              <a:t>Im Jahr </a:t>
            </a:r>
            <a:r>
              <a:rPr lang="de-DE" b="1" dirty="0"/>
              <a:t>2019 </a:t>
            </a:r>
            <a:r>
              <a:rPr lang="de-DE" b="0" dirty="0"/>
              <a:t>war dieses Datum bereits am </a:t>
            </a:r>
            <a:r>
              <a:rPr lang="de-DE" b="1" dirty="0"/>
              <a:t>3. Mai </a:t>
            </a:r>
            <a:r>
              <a:rPr lang="de-DE" b="0" dirty="0"/>
              <a:t>erreicht. </a:t>
            </a:r>
            <a:r>
              <a:rPr lang="de-DE" dirty="0"/>
              <a:t>Wäre der Ressourcenverbrauch der Weltbevölkerung überall so groß wie in Deutschland, müssten uns drei Erden zur Verfügung stehen – wir haben aber nur eine. </a:t>
            </a:r>
          </a:p>
          <a:p>
            <a:pPr marL="165415" indent="-165415">
              <a:buFont typeface="Arial" panose="020B0604020202020204" pitchFamily="34" charset="0"/>
              <a:buChar char="•"/>
            </a:pPr>
            <a:endParaRPr lang="de-DE" b="1" dirty="0"/>
          </a:p>
          <a:p>
            <a:pPr marL="165415" marR="0" lvl="0" indent="-165415" algn="l" defTabSz="914400" rtl="0" eaLnBrk="1" fontAlgn="auto" latinLnBrk="0" hangingPunct="1">
              <a:lnSpc>
                <a:spcPct val="100000"/>
              </a:lnSpc>
              <a:spcBef>
                <a:spcPts val="0"/>
              </a:spcBef>
              <a:spcAft>
                <a:spcPts val="0"/>
              </a:spcAft>
              <a:buClr>
                <a:schemeClr val="bg2"/>
              </a:buClr>
              <a:buSzPct val="115000"/>
              <a:buFont typeface="Arial" panose="020B0604020202020204" pitchFamily="34" charset="0"/>
              <a:buChar char="•"/>
              <a:tabLst/>
              <a:defRPr/>
            </a:pPr>
            <a:r>
              <a:rPr lang="de-DE" b="1" dirty="0"/>
              <a:t>Abfall</a:t>
            </a:r>
            <a:r>
              <a:rPr lang="de-DE" dirty="0"/>
              <a:t>: Die Menge des Abfalls steigt.</a:t>
            </a:r>
            <a:r>
              <a:rPr lang="de-DE" sz="1200" b="1" dirty="0">
                <a:solidFill>
                  <a:schemeClr val="bg1"/>
                </a:solidFill>
              </a:rPr>
              <a:t> </a:t>
            </a:r>
            <a:r>
              <a:rPr lang="de-DE" baseline="0" dirty="0"/>
              <a:t>Plastikmüll verschmutzt die Weltmeere: </a:t>
            </a:r>
            <a:r>
              <a:rPr lang="de-DE" sz="1200" b="1" dirty="0">
                <a:solidFill>
                  <a:schemeClr val="bg1"/>
                </a:solidFill>
              </a:rPr>
              <a:t>Jedes Jahr </a:t>
            </a:r>
            <a:r>
              <a:rPr lang="de-DE" sz="1200" b="0" dirty="0">
                <a:solidFill>
                  <a:schemeClr val="bg1"/>
                </a:solidFill>
              </a:rPr>
              <a:t>landen</a:t>
            </a:r>
            <a:r>
              <a:rPr lang="de-DE" sz="1200" b="1" dirty="0">
                <a:solidFill>
                  <a:schemeClr val="bg1"/>
                </a:solidFill>
              </a:rPr>
              <a:t> </a:t>
            </a:r>
            <a:r>
              <a:rPr lang="en-US" sz="1400" b="1" dirty="0">
                <a:solidFill>
                  <a:schemeClr val="bg1"/>
                </a:solidFill>
              </a:rPr>
              <a:t>4.8 - 12.7 Mio </a:t>
            </a:r>
            <a:r>
              <a:rPr lang="en-US" sz="1400" b="1" dirty="0" err="1">
                <a:solidFill>
                  <a:schemeClr val="bg1"/>
                </a:solidFill>
              </a:rPr>
              <a:t>Tonnen</a:t>
            </a:r>
            <a:r>
              <a:rPr lang="en-US" sz="1400" b="1" dirty="0">
                <a:solidFill>
                  <a:schemeClr val="bg1"/>
                </a:solidFill>
              </a:rPr>
              <a:t> </a:t>
            </a:r>
            <a:r>
              <a:rPr lang="en-US" sz="1400" b="1" dirty="0" err="1">
                <a:solidFill>
                  <a:schemeClr val="bg1"/>
                </a:solidFill>
              </a:rPr>
              <a:t>Plastik</a:t>
            </a:r>
            <a:r>
              <a:rPr lang="en-US" sz="1400" b="1" dirty="0">
                <a:solidFill>
                  <a:schemeClr val="bg1"/>
                </a:solidFill>
              </a:rPr>
              <a:t> in den </a:t>
            </a:r>
            <a:r>
              <a:rPr lang="en-US" sz="1400" b="1" dirty="0" err="1">
                <a:solidFill>
                  <a:schemeClr val="bg1"/>
                </a:solidFill>
              </a:rPr>
              <a:t>Ozeanen</a:t>
            </a:r>
            <a:r>
              <a:rPr lang="en-US" sz="1400" b="1" dirty="0">
                <a:solidFill>
                  <a:schemeClr val="bg1"/>
                </a:solidFill>
              </a:rPr>
              <a:t> </a:t>
            </a:r>
            <a:r>
              <a:rPr lang="en-US" sz="1400" b="0" dirty="0">
                <a:solidFill>
                  <a:schemeClr val="bg1"/>
                </a:solidFill>
              </a:rPr>
              <a:t>–</a:t>
            </a:r>
            <a:r>
              <a:rPr lang="en-US" sz="1400" b="1" dirty="0">
                <a:solidFill>
                  <a:schemeClr val="bg1"/>
                </a:solidFill>
              </a:rPr>
              <a:t> </a:t>
            </a:r>
            <a:r>
              <a:rPr lang="en-US" sz="1400" b="0" dirty="0" err="1">
                <a:solidFill>
                  <a:schemeClr val="bg1"/>
                </a:solidFill>
              </a:rPr>
              <a:t>im</a:t>
            </a:r>
            <a:r>
              <a:rPr lang="en-US" sz="1400" b="0" dirty="0">
                <a:solidFill>
                  <a:schemeClr val="bg1"/>
                </a:solidFill>
              </a:rPr>
              <a:t> </a:t>
            </a:r>
            <a:r>
              <a:rPr lang="en-US" sz="1400" b="0" dirty="0" err="1">
                <a:solidFill>
                  <a:schemeClr val="bg1"/>
                </a:solidFill>
              </a:rPr>
              <a:t>Jahr</a:t>
            </a:r>
            <a:r>
              <a:rPr lang="en-US" sz="1400" b="0" dirty="0">
                <a:solidFill>
                  <a:schemeClr val="bg1"/>
                </a:solidFill>
              </a:rPr>
              <a:t> 2050 </a:t>
            </a:r>
            <a:r>
              <a:rPr lang="en-US" sz="1400" b="0" dirty="0" err="1">
                <a:solidFill>
                  <a:schemeClr val="bg1"/>
                </a:solidFill>
              </a:rPr>
              <a:t>könnte</a:t>
            </a:r>
            <a:r>
              <a:rPr lang="en-US" sz="1400" b="0" dirty="0">
                <a:solidFill>
                  <a:schemeClr val="bg1"/>
                </a:solidFill>
              </a:rPr>
              <a:t> </a:t>
            </a:r>
            <a:r>
              <a:rPr lang="en-US" sz="1400" b="0" dirty="0" err="1">
                <a:solidFill>
                  <a:schemeClr val="bg1"/>
                </a:solidFill>
              </a:rPr>
              <a:t>Prognosen</a:t>
            </a:r>
            <a:r>
              <a:rPr lang="en-US" sz="1400" b="0" dirty="0">
                <a:solidFill>
                  <a:schemeClr val="bg1"/>
                </a:solidFill>
              </a:rPr>
              <a:t> </a:t>
            </a:r>
            <a:r>
              <a:rPr lang="en-US" sz="1400" b="0" dirty="0" err="1">
                <a:solidFill>
                  <a:schemeClr val="bg1"/>
                </a:solidFill>
              </a:rPr>
              <a:t>zu</a:t>
            </a:r>
            <a:r>
              <a:rPr lang="en-US" sz="1400" b="0" dirty="0">
                <a:solidFill>
                  <a:schemeClr val="bg1"/>
                </a:solidFill>
              </a:rPr>
              <a:t> </a:t>
            </a:r>
            <a:r>
              <a:rPr lang="en-US" sz="1400" b="0" dirty="0" err="1">
                <a:solidFill>
                  <a:schemeClr val="bg1"/>
                </a:solidFill>
              </a:rPr>
              <a:t>Folge</a:t>
            </a:r>
            <a:r>
              <a:rPr lang="en-US" sz="1400" b="0" dirty="0">
                <a:solidFill>
                  <a:schemeClr val="bg1"/>
                </a:solidFill>
              </a:rPr>
              <a:t> </a:t>
            </a:r>
            <a:r>
              <a:rPr lang="en-US" sz="1400" b="0" dirty="0" err="1">
                <a:solidFill>
                  <a:schemeClr val="bg1"/>
                </a:solidFill>
              </a:rPr>
              <a:t>mehr</a:t>
            </a:r>
            <a:r>
              <a:rPr lang="en-US" sz="1400" b="0" dirty="0">
                <a:solidFill>
                  <a:schemeClr val="bg1"/>
                </a:solidFill>
              </a:rPr>
              <a:t> </a:t>
            </a:r>
            <a:r>
              <a:rPr lang="en-US" sz="1400" b="0" dirty="0" err="1">
                <a:solidFill>
                  <a:schemeClr val="bg1"/>
                </a:solidFill>
              </a:rPr>
              <a:t>Plastik</a:t>
            </a:r>
            <a:r>
              <a:rPr lang="en-US" sz="1400" b="0" dirty="0">
                <a:solidFill>
                  <a:schemeClr val="bg1"/>
                </a:solidFill>
              </a:rPr>
              <a:t> </a:t>
            </a:r>
            <a:r>
              <a:rPr lang="en-US" sz="1400" b="0" dirty="0" err="1">
                <a:solidFill>
                  <a:schemeClr val="bg1"/>
                </a:solidFill>
              </a:rPr>
              <a:t>als</a:t>
            </a:r>
            <a:r>
              <a:rPr lang="en-US" sz="1400" b="0" dirty="0">
                <a:solidFill>
                  <a:schemeClr val="bg1"/>
                </a:solidFill>
              </a:rPr>
              <a:t> </a:t>
            </a:r>
            <a:r>
              <a:rPr lang="en-US" sz="1400" b="0" dirty="0" err="1">
                <a:solidFill>
                  <a:schemeClr val="bg1"/>
                </a:solidFill>
              </a:rPr>
              <a:t>Fische</a:t>
            </a:r>
            <a:r>
              <a:rPr lang="en-US" sz="1400" b="0" dirty="0">
                <a:solidFill>
                  <a:schemeClr val="bg1"/>
                </a:solidFill>
              </a:rPr>
              <a:t> in den </a:t>
            </a:r>
            <a:r>
              <a:rPr lang="en-US" sz="1400" b="0" dirty="0" err="1">
                <a:solidFill>
                  <a:schemeClr val="bg1"/>
                </a:solidFill>
              </a:rPr>
              <a:t>Weltmeeren</a:t>
            </a:r>
            <a:r>
              <a:rPr lang="en-US" sz="1400" b="0" dirty="0">
                <a:solidFill>
                  <a:schemeClr val="bg1"/>
                </a:solidFill>
              </a:rPr>
              <a:t> </a:t>
            </a:r>
            <a:r>
              <a:rPr lang="en-US" sz="1400" b="0" dirty="0" err="1">
                <a:solidFill>
                  <a:schemeClr val="bg1"/>
                </a:solidFill>
              </a:rPr>
              <a:t>schwimmen</a:t>
            </a:r>
            <a:r>
              <a:rPr lang="en-US" sz="1400" b="0" dirty="0">
                <a:solidFill>
                  <a:schemeClr val="bg1"/>
                </a:solidFill>
              </a:rPr>
              <a:t>.</a:t>
            </a:r>
            <a:r>
              <a:rPr lang="de-DE" sz="1400" b="0" baseline="0" dirty="0">
                <a:solidFill>
                  <a:schemeClr val="bg1"/>
                </a:solidFill>
              </a:rPr>
              <a:t> </a:t>
            </a:r>
            <a:r>
              <a:rPr lang="de-DE" baseline="0" dirty="0"/>
              <a:t>Winzige Plastikpartikel – sogenanntes Mikroplastik – schädigen die Gesundheit maritimer Ökosysteme und den Endverbraucher – beim Verzehr von Fisch und Meerestieren. Ein weiteres massives Müllproblem: Food-</a:t>
            </a:r>
            <a:r>
              <a:rPr lang="de-DE" baseline="0" dirty="0" err="1"/>
              <a:t>Waste</a:t>
            </a:r>
            <a:r>
              <a:rPr lang="de-DE" baseline="0" dirty="0"/>
              <a:t> – rund 1/3 der weltweiten Lebensmittel geht auf dem Weg zwischen Feld und Teller verloren oder wird verschwendet. Zugleich hungern Menschen. </a:t>
            </a:r>
            <a:br>
              <a:rPr lang="de-DE" baseline="0" dirty="0"/>
            </a:br>
            <a:endParaRPr lang="de-DE" b="1" dirty="0"/>
          </a:p>
          <a:p>
            <a:pPr marL="165415" marR="0" lvl="0" indent="-1654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i="0" dirty="0"/>
              <a:t>Menschenrechte: </a:t>
            </a:r>
            <a:r>
              <a:rPr lang="de-DE" dirty="0"/>
              <a:t>Be</a:t>
            </a:r>
            <a:r>
              <a:rPr lang="de-DE" sz="1400" dirty="0">
                <a:solidFill>
                  <a:schemeClr val="tx1">
                    <a:lumMod val="65000"/>
                    <a:lumOff val="35000"/>
                  </a:schemeClr>
                </a:solidFill>
              </a:rPr>
              <a:t>im Einsturz des Gebäudes „Rana Plaza“ am 23. April 2013 in Bangladesch kamen 1.000 Menschen ums Leben, mehr als 2.000 wurden verletzt. Dort wurden für viele internationale Marken Kleidung produziert. Rund 27 </a:t>
            </a:r>
            <a:r>
              <a:rPr lang="de-DE" sz="1400" dirty="0" err="1">
                <a:solidFill>
                  <a:schemeClr val="tx1">
                    <a:lumMod val="65000"/>
                    <a:lumOff val="35000"/>
                  </a:schemeClr>
                </a:solidFill>
              </a:rPr>
              <a:t>Mio</a:t>
            </a:r>
            <a:r>
              <a:rPr lang="de-DE" sz="1400" dirty="0">
                <a:solidFill>
                  <a:schemeClr val="tx1">
                    <a:lumMod val="65000"/>
                    <a:lumOff val="35000"/>
                  </a:schemeClr>
                </a:solidFill>
              </a:rPr>
              <a:t> Menschen arbeiten und leben weltweit unter sklaven-ähnlichen Bedingungen. Von 31 Mrd. Arbeitsstunden, die international zur Deckung der deutschen Nachfrage geleistet werden, besteht bei 19 Mrd. das Risiko, dass Menschenrechte verletzt werden. </a:t>
            </a:r>
            <a:br>
              <a:rPr lang="de-DE" sz="1400" dirty="0">
                <a:solidFill>
                  <a:schemeClr val="tx1">
                    <a:lumMod val="65000"/>
                    <a:lumOff val="35000"/>
                  </a:schemeClr>
                </a:solidFill>
              </a:rPr>
            </a:br>
            <a:endParaRPr lang="de-DE" dirty="0"/>
          </a:p>
          <a:p>
            <a:pPr marL="165415" indent="-165415">
              <a:buFont typeface="Arial" panose="020B0604020202020204" pitchFamily="34" charset="0"/>
              <a:buChar char="•"/>
            </a:pPr>
            <a:endParaRPr lang="de-DE" dirty="0"/>
          </a:p>
          <a:p>
            <a:pPr marL="0" indent="0">
              <a:buFont typeface="Arial" panose="020B0604020202020204" pitchFamily="34" charset="0"/>
              <a:buNone/>
            </a:pP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6</a:t>
            </a:fld>
            <a:endParaRPr lang="en-US"/>
          </a:p>
        </p:txBody>
      </p:sp>
    </p:spTree>
    <p:extLst>
      <p:ext uri="{BB962C8B-B14F-4D97-AF65-F5344CB8AC3E}">
        <p14:creationId xmlns:p14="http://schemas.microsoft.com/office/powerpoint/2010/main" val="188621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dirty="0"/>
              <a:t>Wäre der </a:t>
            </a:r>
            <a:r>
              <a:rPr lang="de-DE" b="1" dirty="0"/>
              <a:t>Ressourcenverbrauch der Weltbevölkerung </a:t>
            </a:r>
            <a:r>
              <a:rPr lang="de-DE" dirty="0"/>
              <a:t>überall so groß wie in </a:t>
            </a:r>
            <a:r>
              <a:rPr lang="de-DE" b="1" dirty="0"/>
              <a:t>Deutschland</a:t>
            </a:r>
            <a:r>
              <a:rPr lang="de-DE" dirty="0"/>
              <a:t>, müssten uns </a:t>
            </a:r>
            <a:r>
              <a:rPr lang="de-DE" b="1" dirty="0"/>
              <a:t>drei Erden </a:t>
            </a:r>
            <a:r>
              <a:rPr lang="de-DE" dirty="0"/>
              <a:t>zur Verfügung stehen – wir haben aber nur eine. (</a:t>
            </a:r>
            <a:r>
              <a:rPr lang="de-DE" sz="1600" dirty="0">
                <a:ea typeface="Arial" charset="0"/>
                <a:cs typeface="Arial" charset="0"/>
              </a:rPr>
              <a:t>Quelle: Desertec, 2009)</a:t>
            </a:r>
            <a:endParaRPr lang="de-DE" sz="1600" dirty="0"/>
          </a:p>
          <a:p>
            <a:pPr marL="0" marR="0" lvl="0" indent="0" algn="l" defTabSz="609585"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7</a:t>
            </a:fld>
            <a:endParaRPr lang="en-US"/>
          </a:p>
        </p:txBody>
      </p:sp>
    </p:spTree>
    <p:extLst>
      <p:ext uri="{BB962C8B-B14F-4D97-AF65-F5344CB8AC3E}">
        <p14:creationId xmlns:p14="http://schemas.microsoft.com/office/powerpoint/2010/main" val="132045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r>
              <a:rPr lang="de-DE" dirty="0"/>
              <a:t>Die </a:t>
            </a:r>
            <a:r>
              <a:rPr lang="de-DE" b="1" dirty="0"/>
              <a:t>globalen Nachhaltigkeitsziele der Vereinten Nationen </a:t>
            </a:r>
            <a:r>
              <a:rPr lang="de-DE" dirty="0"/>
              <a:t>haben es sich zur Aufgabe gemacht, diese globalen Herausforderungen anzugehen. </a:t>
            </a:r>
          </a:p>
          <a:p>
            <a:pPr marL="171450" indent="-171450"/>
            <a:endParaRPr lang="de-DE" dirty="0"/>
          </a:p>
          <a:p>
            <a:pPr marL="171450" indent="-171450">
              <a:buFont typeface="Arial" panose="020B0604020202020204" pitchFamily="34" charset="0"/>
              <a:buChar char="•"/>
            </a:pPr>
            <a:r>
              <a:rPr lang="de-DE" b="1" dirty="0"/>
              <a:t>2015 haben alle 193 Mitgliedsstaaten der Vereinten Nationen (UN) die Agenda 2030</a:t>
            </a:r>
            <a:r>
              <a:rPr lang="de-DE" b="1" baseline="0" dirty="0"/>
              <a:t> </a:t>
            </a:r>
            <a:r>
              <a:rPr lang="de-DE" baseline="0" dirty="0"/>
              <a:t>für eine nachhaltige Entwicklung verabschiedet. Kern der Agenda 2030 bilden die </a:t>
            </a:r>
            <a:r>
              <a:rPr lang="de-DE" b="1" baseline="0" dirty="0"/>
              <a:t>17 Ziele für nachhaltige Entwicklung (</a:t>
            </a:r>
            <a:r>
              <a:rPr lang="de-DE" b="1" baseline="0" dirty="0" err="1"/>
              <a:t>Sustainable</a:t>
            </a:r>
            <a:r>
              <a:rPr lang="de-DE" b="1" baseline="0" dirty="0"/>
              <a:t> Development Goals, SDGs) und ihre 169 Unterziele</a:t>
            </a:r>
            <a:r>
              <a:rPr lang="de-DE" baseline="0" dirty="0"/>
              <a:t>. Sie sind Richtschnur für die gemeinsamen Bemühungen zum Wandel, den Regierungen, die Zivilgesellschaft und der private Sektor treiben müssen. </a:t>
            </a:r>
            <a:br>
              <a:rPr lang="de-DE" baseline="0" dirty="0"/>
            </a:br>
            <a:endParaRPr lang="de-DE" baseline="0" dirty="0"/>
          </a:p>
          <a:p>
            <a:pPr marL="171450" indent="-171450">
              <a:buFont typeface="Arial" panose="020B0604020202020204" pitchFamily="34" charset="0"/>
              <a:buChar char="•"/>
            </a:pPr>
            <a:r>
              <a:rPr lang="de-DE" dirty="0"/>
              <a:t>Sie brechen große, </a:t>
            </a:r>
            <a:r>
              <a:rPr lang="de-DE" b="1" dirty="0">
                <a:solidFill>
                  <a:schemeClr val="accent1"/>
                </a:solidFill>
              </a:rPr>
              <a:t>globale Herausforderungen wie Klimawandel, Armut und Hunger </a:t>
            </a:r>
            <a:r>
              <a:rPr lang="de-DE" dirty="0"/>
              <a:t>auf greifbare Unterziele herunter und </a:t>
            </a:r>
            <a:r>
              <a:rPr lang="de-DE" b="1" dirty="0"/>
              <a:t>adressieren alle Menschen weltweit</a:t>
            </a:r>
            <a:r>
              <a:rPr lang="de-DE" dirty="0"/>
              <a:t>.</a:t>
            </a:r>
          </a:p>
          <a:p>
            <a:pPr marL="171450" indent="-171450"/>
            <a:endParaRPr lang="de-DE" dirty="0"/>
          </a:p>
          <a:p>
            <a:pPr marL="171450" indent="-171450"/>
            <a:r>
              <a:rPr lang="de-DE" dirty="0"/>
              <a:t>&gt;&gt; Film</a:t>
            </a:r>
          </a:p>
          <a:p>
            <a:pPr marL="0" marR="0" lvl="0" indent="0" algn="l" defTabSz="914400" rtl="0" eaLnBrk="1" fontAlgn="auto" latinLnBrk="0" hangingPunct="1">
              <a:lnSpc>
                <a:spcPct val="100000"/>
              </a:lnSpc>
              <a:spcBef>
                <a:spcPts val="0"/>
              </a:spcBef>
              <a:spcAft>
                <a:spcPts val="0"/>
              </a:spcAft>
              <a:buClr>
                <a:schemeClr val="bg2"/>
              </a:buClr>
              <a:buSzPct val="115000"/>
              <a:buFont typeface="Wingdings 2" pitchFamily="18" charset="2"/>
              <a:buNone/>
              <a:tabLst/>
              <a:defRPr/>
            </a:pPr>
            <a:r>
              <a:rPr lang="de-DE" i="1" dirty="0"/>
              <a:t>[Mit Klick auf das Bild öffnet sich das Video auf </a:t>
            </a:r>
            <a:r>
              <a:rPr lang="de-DE" i="1" dirty="0" err="1"/>
              <a:t>You</a:t>
            </a:r>
            <a:r>
              <a:rPr lang="de-DE" i="1" dirty="0"/>
              <a:t>-Tube – Link ist hinterlegt. Internetverbindung vorausgesetzt]</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8</a:t>
            </a:fld>
            <a:endParaRPr lang="en-US"/>
          </a:p>
        </p:txBody>
      </p:sp>
    </p:spTree>
    <p:extLst>
      <p:ext uri="{BB962C8B-B14F-4D97-AF65-F5344CB8AC3E}">
        <p14:creationId xmlns:p14="http://schemas.microsoft.com/office/powerpoint/2010/main" val="2076496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13</a:t>
            </a:fld>
            <a:endParaRPr lang="en-US"/>
          </a:p>
        </p:txBody>
      </p:sp>
    </p:spTree>
    <p:extLst>
      <p:ext uri="{BB962C8B-B14F-4D97-AF65-F5344CB8AC3E}">
        <p14:creationId xmlns:p14="http://schemas.microsoft.com/office/powerpoint/2010/main" val="70383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Regierungen und Kommunen: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600" dirty="0">
                <a:solidFill>
                  <a:schemeClr val="accent1"/>
                </a:solidFill>
              </a:rPr>
              <a:t>2018 hat New York als erste und einzige Stadt weltweit vor den Vereinten Nationen über den eigenen Fortschritt zur Erreichung der globalen Agenda berichtet.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600" dirty="0">
                <a:solidFill>
                  <a:schemeClr val="accent1"/>
                </a:solidFill>
              </a:rPr>
              <a:t>Die Bundesregierung hat auf die Veröffentlichung der SDGs  reagiert und ihre Nachhaltigkeits-strategie aktualisiert.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600" b="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a:solidFill>
                  <a:schemeClr val="accent1"/>
                </a:solidFill>
              </a:rPr>
              <a:t>Zivilgesellschaft: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600" b="1" dirty="0">
                <a:solidFill>
                  <a:schemeClr val="accent1"/>
                </a:solidFill>
              </a:rPr>
              <a:t>Think global – </a:t>
            </a:r>
            <a:r>
              <a:rPr lang="de-DE" sz="1600" b="1" dirty="0" err="1">
                <a:solidFill>
                  <a:schemeClr val="accent1"/>
                </a:solidFill>
              </a:rPr>
              <a:t>act</a:t>
            </a:r>
            <a:r>
              <a:rPr lang="de-DE" sz="1600" b="1" dirty="0">
                <a:solidFill>
                  <a:schemeClr val="accent1"/>
                </a:solidFill>
              </a:rPr>
              <a:t> </a:t>
            </a:r>
            <a:r>
              <a:rPr lang="de-DE" sz="1600" b="1" dirty="0" err="1">
                <a:solidFill>
                  <a:schemeClr val="accent1"/>
                </a:solidFill>
              </a:rPr>
              <a:t>local</a:t>
            </a:r>
            <a:r>
              <a:rPr lang="de-DE" sz="1600" b="1" dirty="0">
                <a:solidFill>
                  <a:schemeClr val="accent1"/>
                </a:solidFill>
              </a:rPr>
              <a:t>: </a:t>
            </a:r>
            <a:r>
              <a:rPr lang="de-DE" sz="1600" dirty="0">
                <a:solidFill>
                  <a:schemeClr val="accent1"/>
                </a:solidFill>
              </a:rPr>
              <a:t>Weltweit haben sich Initiativen gebildet, um die globalen Ziele Wirklichkeit werden zu lassen. Im September 2018 wurde das virtuelle “Global Festival </a:t>
            </a:r>
            <a:r>
              <a:rPr lang="de-DE" sz="1600" dirty="0" err="1">
                <a:solidFill>
                  <a:schemeClr val="accent1"/>
                </a:solidFill>
              </a:rPr>
              <a:t>of</a:t>
            </a:r>
            <a:r>
              <a:rPr lang="de-DE" sz="1600" dirty="0">
                <a:solidFill>
                  <a:schemeClr val="accent1"/>
                </a:solidFill>
              </a:rPr>
              <a:t> Action“ veranstaltet, das </a:t>
            </a:r>
            <a:r>
              <a:rPr lang="de-DE" sz="1600" b="0" dirty="0">
                <a:solidFill>
                  <a:schemeClr val="accent1"/>
                </a:solidFill>
              </a:rPr>
              <a:t>zivilgesellschaftliche Initiativen </a:t>
            </a:r>
            <a:r>
              <a:rPr lang="de-DE" sz="1600" dirty="0">
                <a:solidFill>
                  <a:schemeClr val="accent1"/>
                </a:solidFill>
              </a:rPr>
              <a:t>auf der ganzen Welt sichtbar machte.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600" dirty="0">
                <a:solidFill>
                  <a:schemeClr val="accent1"/>
                </a:solidFill>
              </a:rPr>
              <a:t>Studenteninitiative „</a:t>
            </a:r>
            <a:r>
              <a:rPr lang="de-DE" sz="1600" dirty="0" err="1">
                <a:solidFill>
                  <a:schemeClr val="accent1"/>
                </a:solidFill>
              </a:rPr>
              <a:t>Munich</a:t>
            </a:r>
            <a:r>
              <a:rPr lang="de-DE" sz="1600" dirty="0">
                <a:solidFill>
                  <a:schemeClr val="accent1"/>
                </a:solidFill>
              </a:rPr>
              <a:t> </a:t>
            </a:r>
            <a:r>
              <a:rPr lang="de-DE" sz="1600" dirty="0" err="1">
                <a:solidFill>
                  <a:schemeClr val="accent1"/>
                </a:solidFill>
              </a:rPr>
              <a:t>for</a:t>
            </a:r>
            <a:r>
              <a:rPr lang="de-DE" sz="1600" dirty="0">
                <a:solidFill>
                  <a:schemeClr val="accent1"/>
                </a:solidFill>
              </a:rPr>
              <a:t> SDGs“ setzt sich dafür ein, dass die Ziele bekannter werden &gt; auch die Stadt München hat sich zu den SDGs bekannt.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600" dirty="0">
              <a:solidFill>
                <a:schemeClr val="accent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600" b="1" dirty="0">
                <a:solidFill>
                  <a:schemeClr val="accent1"/>
                </a:solidFill>
              </a:rPr>
              <a:t>Unternehmen</a:t>
            </a:r>
            <a:r>
              <a:rPr lang="de-DE" sz="1600" dirty="0">
                <a:solidFill>
                  <a:schemeClr val="accent1"/>
                </a:solidFill>
              </a:rPr>
              <a:t>: Die Bezugnahme auf die SDGs, zumindest im Reporting, ist inzwischen fast schon Standard.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600" dirty="0">
              <a:solidFill>
                <a:schemeClr val="accent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600" dirty="0">
              <a:solidFill>
                <a:schemeClr val="accent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600" dirty="0">
              <a:solidFill>
                <a:schemeClr val="accent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600" dirty="0">
              <a:solidFill>
                <a:schemeClr val="accent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600" dirty="0">
              <a:solidFill>
                <a:schemeClr val="accent1"/>
              </a:solidFill>
            </a:endParaRPr>
          </a:p>
          <a:p>
            <a:endParaRPr lang="de-DE" dirty="0"/>
          </a:p>
          <a:p>
            <a:endParaRPr lang="de-DE" dirty="0"/>
          </a:p>
        </p:txBody>
      </p:sp>
      <p:sp>
        <p:nvSpPr>
          <p:cNvPr id="4" name="Foliennummernplatzhalter 3"/>
          <p:cNvSpPr>
            <a:spLocks noGrp="1"/>
          </p:cNvSpPr>
          <p:nvPr>
            <p:ph type="sldNum" sz="quarter" idx="5"/>
          </p:nvPr>
        </p:nvSpPr>
        <p:spPr/>
        <p:txBody>
          <a:bodyPr/>
          <a:lstStyle/>
          <a:p>
            <a:fld id="{97863621-2E60-B848-8968-B0341E26A312}" type="slidenum">
              <a:rPr lang="en-US" smtClean="0"/>
              <a:pPr/>
              <a:t>14</a:t>
            </a:fld>
            <a:endParaRPr lang="en-US"/>
          </a:p>
        </p:txBody>
      </p:sp>
    </p:spTree>
    <p:extLst>
      <p:ext uri="{BB962C8B-B14F-4D97-AF65-F5344CB8AC3E}">
        <p14:creationId xmlns:p14="http://schemas.microsoft.com/office/powerpoint/2010/main" val="3378204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kontakt@akzente.de"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mailto:kontakt@akzente.de"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Grafik 4" descr="Ein Bild, das Gebäude, Brücke, Decke enthält.&#10;&#10;Automatisch generierte Beschreibung">
            <a:extLst>
              <a:ext uri="{FF2B5EF4-FFF2-40B4-BE49-F238E27FC236}">
                <a16:creationId xmlns:a16="http://schemas.microsoft.com/office/drawing/2014/main" id="{6FEB6A2E-413D-214D-B861-3974670E280D}"/>
              </a:ext>
            </a:extLst>
          </p:cNvPr>
          <p:cNvPicPr>
            <a:picLocks noChangeAspect="1"/>
          </p:cNvPicPr>
          <p:nvPr userDrawn="1"/>
        </p:nvPicPr>
        <p:blipFill>
          <a:blip r:embed="rId2"/>
          <a:stretch>
            <a:fillRect/>
          </a:stretch>
        </p:blipFill>
        <p:spPr>
          <a:xfrm>
            <a:off x="3048" y="0"/>
            <a:ext cx="12185904" cy="6858000"/>
          </a:xfrm>
          <a:prstGeom prst="rect">
            <a:avLst/>
          </a:prstGeom>
        </p:spPr>
      </p:pic>
      <p:sp>
        <p:nvSpPr>
          <p:cNvPr id="3" name="Textplatzhalter 2">
            <a:extLst>
              <a:ext uri="{FF2B5EF4-FFF2-40B4-BE49-F238E27FC236}">
                <a16:creationId xmlns:a16="http://schemas.microsoft.com/office/drawing/2014/main" id="{E7A71E35-2353-EB46-B180-DDFD4F2C6BDA}"/>
              </a:ext>
            </a:extLst>
          </p:cNvPr>
          <p:cNvSpPr>
            <a:spLocks noGrp="1"/>
          </p:cNvSpPr>
          <p:nvPr>
            <p:ph type="body" sz="quarter" idx="10" hasCustomPrompt="1"/>
          </p:nvPr>
        </p:nvSpPr>
        <p:spPr>
          <a:xfrm>
            <a:off x="1897170" y="1524000"/>
            <a:ext cx="8801556" cy="539750"/>
          </a:xfrm>
          <a:prstGeom prst="rect">
            <a:avLst/>
          </a:prstGeom>
        </p:spPr>
        <p:txBody>
          <a:bodyPr lIns="0" rIns="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3200" b="1">
                <a:solidFill>
                  <a:schemeClr val="bg1"/>
                </a:solidFill>
                <a:latin typeface="Lora" pitchFamily="2" charset="77"/>
              </a:defRPr>
            </a:lvl1pPr>
          </a:lstStyle>
          <a:p>
            <a:r>
              <a:rPr lang="de-DE" dirty="0"/>
              <a:t>Hier steht eine kurze Headline</a:t>
            </a:r>
          </a:p>
        </p:txBody>
      </p:sp>
      <p:grpSp>
        <p:nvGrpSpPr>
          <p:cNvPr id="2" name="Gruppieren 1">
            <a:extLst>
              <a:ext uri="{FF2B5EF4-FFF2-40B4-BE49-F238E27FC236}">
                <a16:creationId xmlns:a16="http://schemas.microsoft.com/office/drawing/2014/main" id="{29DBA84D-C9C5-A545-8683-1B14046ABDF7}"/>
              </a:ext>
            </a:extLst>
          </p:cNvPr>
          <p:cNvGrpSpPr/>
          <p:nvPr userDrawn="1"/>
        </p:nvGrpSpPr>
        <p:grpSpPr>
          <a:xfrm>
            <a:off x="1411774" y="0"/>
            <a:ext cx="324916" cy="1984904"/>
            <a:chOff x="1360975" y="0"/>
            <a:chExt cx="324916" cy="1984904"/>
          </a:xfrm>
        </p:grpSpPr>
        <p:cxnSp>
          <p:nvCxnSpPr>
            <p:cNvPr id="23" name="Gerade Verbindung 22">
              <a:extLst>
                <a:ext uri="{FF2B5EF4-FFF2-40B4-BE49-F238E27FC236}">
                  <a16:creationId xmlns:a16="http://schemas.microsoft.com/office/drawing/2014/main" id="{983D25D4-A1A3-1C4C-9692-7E54CE97DA74}"/>
                </a:ext>
              </a:extLst>
            </p:cNvPr>
            <p:cNvCxnSpPr>
              <a:cxnSpLocks/>
            </p:cNvCxnSpPr>
            <p:nvPr userDrawn="1"/>
          </p:nvCxnSpPr>
          <p:spPr>
            <a:xfrm>
              <a:off x="1523433" y="0"/>
              <a:ext cx="0" cy="1659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D547FBA-6171-194E-B90C-DE40DCF7C29A}"/>
                </a:ext>
              </a:extLst>
            </p:cNvPr>
            <p:cNvSpPr/>
            <p:nvPr userDrawn="1"/>
          </p:nvSpPr>
          <p:spPr>
            <a:xfrm>
              <a:off x="1360975" y="1659988"/>
              <a:ext cx="324916" cy="32491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3DFA1478-8E80-E743-BBDB-4F5F9A0BB704}"/>
                </a:ext>
              </a:extLst>
            </p:cNvPr>
            <p:cNvSpPr/>
            <p:nvPr userDrawn="1"/>
          </p:nvSpPr>
          <p:spPr>
            <a:xfrm>
              <a:off x="1488221" y="1780890"/>
              <a:ext cx="75694" cy="756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platzhalter 5">
            <a:extLst>
              <a:ext uri="{FF2B5EF4-FFF2-40B4-BE49-F238E27FC236}">
                <a16:creationId xmlns:a16="http://schemas.microsoft.com/office/drawing/2014/main" id="{741D5A39-D4CE-D14D-B700-A1265C192AD5}"/>
              </a:ext>
            </a:extLst>
          </p:cNvPr>
          <p:cNvSpPr>
            <a:spLocks noGrp="1"/>
          </p:cNvSpPr>
          <p:nvPr>
            <p:ph type="body" sz="quarter" idx="12" hasCustomPrompt="1"/>
          </p:nvPr>
        </p:nvSpPr>
        <p:spPr>
          <a:xfrm>
            <a:off x="1897170" y="2063750"/>
            <a:ext cx="8809037" cy="479425"/>
          </a:xfrm>
          <a:prstGeom prst="rect">
            <a:avLst/>
          </a:prstGeom>
        </p:spPr>
        <p:txBody>
          <a:bodyPr lIns="0" anchor="ctr"/>
          <a:lstStyle>
            <a:lvl1pPr marL="0" indent="0">
              <a:buNone/>
              <a:defRPr sz="2000">
                <a:solidFill>
                  <a:schemeClr val="bg1"/>
                </a:solidFill>
              </a:defRPr>
            </a:lvl1pPr>
          </a:lstStyle>
          <a:p>
            <a:pPr lvl="0"/>
            <a:r>
              <a:rPr lang="de-DE" dirty="0"/>
              <a:t>Hier steht bspw. der Kundenname</a:t>
            </a:r>
          </a:p>
        </p:txBody>
      </p:sp>
      <p:pic>
        <p:nvPicPr>
          <p:cNvPr id="11" name="Grafik 10">
            <a:extLst>
              <a:ext uri="{FF2B5EF4-FFF2-40B4-BE49-F238E27FC236}">
                <a16:creationId xmlns:a16="http://schemas.microsoft.com/office/drawing/2014/main" id="{83EB8C6B-7977-476A-8F41-6DD494925EDA}"/>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0712604" y="5425654"/>
            <a:ext cx="1479396" cy="1441035"/>
          </a:xfrm>
          <a:prstGeom prst="rect">
            <a:avLst/>
          </a:prstGeom>
        </p:spPr>
      </p:pic>
      <p:sp>
        <p:nvSpPr>
          <p:cNvPr id="19" name="TextBox 18">
            <a:extLst>
              <a:ext uri="{FF2B5EF4-FFF2-40B4-BE49-F238E27FC236}">
                <a16:creationId xmlns:a16="http://schemas.microsoft.com/office/drawing/2014/main" id="{04DCC36F-B7CB-8646-AD70-EDC46FF29F6C}"/>
              </a:ext>
            </a:extLst>
          </p:cNvPr>
          <p:cNvSpPr txBox="1"/>
          <p:nvPr userDrawn="1"/>
        </p:nvSpPr>
        <p:spPr>
          <a:xfrm>
            <a:off x="1897170" y="6147092"/>
            <a:ext cx="706442" cy="307777"/>
          </a:xfrm>
          <a:prstGeom prst="rect">
            <a:avLst/>
          </a:prstGeom>
          <a:noFill/>
        </p:spPr>
        <p:txBody>
          <a:bodyPr wrap="square" lIns="0" rIns="0" rtlCol="0">
            <a:spAutoFit/>
          </a:bodyPr>
          <a:lstStyle/>
          <a:p>
            <a:pPr marL="0" marR="0" lvl="0" indent="0" algn="l" defTabSz="1219170" rtl="0" eaLnBrk="1" fontAlgn="auto" latinLnBrk="0" hangingPunct="1">
              <a:lnSpc>
                <a:spcPct val="100000"/>
              </a:lnSpc>
              <a:spcBef>
                <a:spcPct val="20000"/>
              </a:spcBef>
              <a:spcAft>
                <a:spcPts val="0"/>
              </a:spcAft>
              <a:buClr>
                <a:srgbClr val="51B072"/>
              </a:buClr>
              <a:buSzTx/>
              <a:buFont typeface="Arial" panose="020B0604020202020204" pitchFamily="34" charset="0"/>
              <a:buNone/>
              <a:tabLst/>
              <a:defRPr/>
            </a:pPr>
            <a:r>
              <a:rPr kumimoji="0" lang="de-DE" sz="1400" b="0" i="0" u="none" strike="noStrike" kern="1200" cap="none" spc="-13" normalizeH="0" baseline="0" noProof="0" dirty="0">
                <a:ln>
                  <a:noFill/>
                </a:ln>
                <a:solidFill>
                  <a:schemeClr val="bg1"/>
                </a:solidFill>
                <a:effectLst/>
                <a:uLnTx/>
                <a:uFillTx/>
                <a:latin typeface="Josefin Sans Light" pitchFamily="2" charset="77"/>
                <a:ea typeface="+mn-ea"/>
                <a:cs typeface="+mn-cs"/>
              </a:rPr>
              <a:t>akzente | </a:t>
            </a:r>
          </a:p>
        </p:txBody>
      </p:sp>
      <p:sp>
        <p:nvSpPr>
          <p:cNvPr id="20" name="Text Placeholder 11">
            <a:extLst>
              <a:ext uri="{FF2B5EF4-FFF2-40B4-BE49-F238E27FC236}">
                <a16:creationId xmlns:a16="http://schemas.microsoft.com/office/drawing/2014/main" id="{2752CB01-98BA-1F4D-8F5F-DD5806780255}"/>
              </a:ext>
            </a:extLst>
          </p:cNvPr>
          <p:cNvSpPr>
            <a:spLocks noGrp="1"/>
          </p:cNvSpPr>
          <p:nvPr>
            <p:ph type="body" sz="quarter" idx="14" hasCustomPrompt="1"/>
          </p:nvPr>
        </p:nvSpPr>
        <p:spPr>
          <a:xfrm>
            <a:off x="2603612" y="6163700"/>
            <a:ext cx="4680520" cy="296747"/>
          </a:xfrm>
          <a:prstGeom prst="rect">
            <a:avLst/>
          </a:prstGeom>
        </p:spPr>
        <p:txBody>
          <a:bodyPr lIns="0" rIns="0" anchor="ctr"/>
          <a:lstStyle>
            <a:lvl1pPr marL="0" indent="0">
              <a:buNone/>
              <a:defRPr lang="de-DE" dirty="0">
                <a:solidFill>
                  <a:schemeClr val="bg1"/>
                </a:solidFill>
                <a:latin typeface="Josefin Sans Light" pitchFamily="2" charset="77"/>
              </a:defRPr>
            </a:lvl1pPr>
          </a:lstStyle>
          <a:p>
            <a:pPr marL="228594" lvl="0" indent="-228594"/>
            <a:r>
              <a:rPr lang="de-DE" dirty="0"/>
              <a:t>01. Monat 2019 | Ort</a:t>
            </a:r>
          </a:p>
        </p:txBody>
      </p:sp>
    </p:spTree>
    <p:extLst>
      <p:ext uri="{BB962C8B-B14F-4D97-AF65-F5344CB8AC3E}">
        <p14:creationId xmlns:p14="http://schemas.microsoft.com/office/powerpoint/2010/main" val="3644732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braun)">
    <p:bg>
      <p:bgPr>
        <a:solidFill>
          <a:schemeClr val="accent6"/>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2E1243D-AC3D-E843-B297-ED803B59B677}"/>
              </a:ext>
            </a:extLst>
          </p:cNvPr>
          <p:cNvGrpSpPr/>
          <p:nvPr userDrawn="1"/>
        </p:nvGrpSpPr>
        <p:grpSpPr>
          <a:xfrm>
            <a:off x="820205" y="-2899320"/>
            <a:ext cx="324916" cy="6096000"/>
            <a:chOff x="820205" y="-2899320"/>
            <a:chExt cx="324916" cy="6096000"/>
          </a:xfrm>
        </p:grpSpPr>
        <p:cxnSp>
          <p:nvCxnSpPr>
            <p:cNvPr id="20" name="Gerade Verbindung 19">
              <a:extLst>
                <a:ext uri="{FF2B5EF4-FFF2-40B4-BE49-F238E27FC236}">
                  <a16:creationId xmlns:a16="http://schemas.microsoft.com/office/drawing/2014/main" id="{BE7AABD8-B9B4-AA4D-9702-AD9F01F71EB5}"/>
                </a:ext>
              </a:extLst>
            </p:cNvPr>
            <p:cNvCxnSpPr>
              <a:cxnSpLocks/>
            </p:cNvCxnSpPr>
            <p:nvPr userDrawn="1"/>
          </p:nvCxnSpPr>
          <p:spPr>
            <a:xfrm>
              <a:off x="982663" y="-2899320"/>
              <a:ext cx="0" cy="5771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658C7FF-B579-0044-9221-37A1C5F2D9A6}"/>
                </a:ext>
              </a:extLst>
            </p:cNvPr>
            <p:cNvSpPr/>
            <p:nvPr userDrawn="1"/>
          </p:nvSpPr>
          <p:spPr>
            <a:xfrm>
              <a:off x="820205" y="2871764"/>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6AC7B927-DDDD-8A4F-861A-24A4DB20A504}"/>
                </a:ext>
              </a:extLst>
            </p:cNvPr>
            <p:cNvSpPr/>
            <p:nvPr userDrawn="1"/>
          </p:nvSpPr>
          <p:spPr>
            <a:xfrm>
              <a:off x="947451" y="2992666"/>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Textplatzhalter 24">
            <a:extLst>
              <a:ext uri="{FF2B5EF4-FFF2-40B4-BE49-F238E27FC236}">
                <a16:creationId xmlns:a16="http://schemas.microsoft.com/office/drawing/2014/main" id="{F8386E24-7600-B448-A655-AD3B2ECF084A}"/>
              </a:ext>
            </a:extLst>
          </p:cNvPr>
          <p:cNvSpPr>
            <a:spLocks noGrp="1"/>
          </p:cNvSpPr>
          <p:nvPr>
            <p:ph type="body" sz="quarter" idx="10" hasCustomPrompt="1"/>
          </p:nvPr>
        </p:nvSpPr>
        <p:spPr>
          <a:xfrm>
            <a:off x="1379546" y="2724149"/>
            <a:ext cx="9452571" cy="2392973"/>
          </a:xfrm>
          <a:prstGeom prst="rect">
            <a:avLst/>
          </a:prstGeom>
        </p:spPr>
        <p:txBody>
          <a:bodyPr lIns="0" rIns="0">
            <a:normAutofit/>
          </a:bodyPr>
          <a:lstStyle>
            <a:lvl1pPr marL="0" indent="0">
              <a:lnSpc>
                <a:spcPct val="114000"/>
              </a:lnSpc>
              <a:spcBef>
                <a:spcPts val="0"/>
              </a:spcBef>
              <a:spcAft>
                <a:spcPts val="600"/>
              </a:spcAft>
              <a:buNone/>
              <a:defRPr sz="3200" b="1">
                <a:latin typeface="Lora" pitchFamily="2" charset="77"/>
              </a:defRPr>
            </a:lvl1pPr>
          </a:lstStyle>
          <a:p>
            <a:pPr lvl="0"/>
            <a:r>
              <a:rPr lang="de-DE" dirty="0"/>
              <a:t>„Das Gute kommt immer zu spät, immer wird es zu spät fertig, wenn man sich nicht mehr recht darüber freuen kann.“</a:t>
            </a:r>
          </a:p>
        </p:txBody>
      </p:sp>
    </p:spTree>
    <p:extLst>
      <p:ext uri="{BB962C8B-B14F-4D97-AF65-F5344CB8AC3E}">
        <p14:creationId xmlns:p14="http://schemas.microsoft.com/office/powerpoint/2010/main" val="3411905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869">
          <p15:clr>
            <a:srgbClr val="FBAE40"/>
          </p15:clr>
        </p15:guide>
        <p15:guide id="3" orient="horz" pos="17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folie (braun)">
    <p:bg>
      <p:bgPr>
        <a:solidFill>
          <a:schemeClr val="accent6"/>
        </a:solidFill>
        <a:effectLst/>
      </p:bgPr>
    </p:bg>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C4B23AAB-AF75-F741-9BDB-AB09134CF503}"/>
              </a:ext>
            </a:extLst>
          </p:cNvPr>
          <p:cNvSpPr>
            <a:spLocks noGrp="1"/>
          </p:cNvSpPr>
          <p:nvPr>
            <p:ph type="title"/>
          </p:nvPr>
        </p:nvSpPr>
        <p:spPr>
          <a:xfrm>
            <a:off x="432000" y="576000"/>
            <a:ext cx="10980000" cy="576000"/>
          </a:xfrm>
          <a:prstGeom prst="rect">
            <a:avLst/>
          </a:prstGeom>
        </p:spPr>
        <p:txBody>
          <a:bodyPr vert="horz" lIns="0" tIns="45720" rIns="91440" bIns="45720" rtlCol="0" anchor="ctr">
            <a:noAutofit/>
          </a:bodyPr>
          <a:lstStyle>
            <a:lvl1pPr algn="l">
              <a:lnSpc>
                <a:spcPct val="100000"/>
              </a:lnSpc>
              <a:defRPr b="1">
                <a:solidFill>
                  <a:schemeClr val="bg1"/>
                </a:solidFill>
                <a:latin typeface="Lora" pitchFamily="2" charset="77"/>
              </a:defRPr>
            </a:lvl1pPr>
          </a:lstStyle>
          <a:p>
            <a:r>
              <a:rPr lang="de-DE" dirty="0"/>
              <a:t>Hier steht eine kurze Überschrift</a:t>
            </a:r>
          </a:p>
        </p:txBody>
      </p:sp>
      <p:sp>
        <p:nvSpPr>
          <p:cNvPr id="6" name="Textplatzhalter 2">
            <a:extLst>
              <a:ext uri="{FF2B5EF4-FFF2-40B4-BE49-F238E27FC236}">
                <a16:creationId xmlns:a16="http://schemas.microsoft.com/office/drawing/2014/main" id="{C5BE3520-E37E-9C4D-B135-36AF62EF17FB}"/>
              </a:ext>
            </a:extLst>
          </p:cNvPr>
          <p:cNvSpPr>
            <a:spLocks noGrp="1"/>
          </p:cNvSpPr>
          <p:nvPr>
            <p:ph idx="10" hasCustomPrompt="1"/>
          </p:nvPr>
        </p:nvSpPr>
        <p:spPr>
          <a:xfrm>
            <a:off x="432000" y="1188000"/>
            <a:ext cx="10980000" cy="287338"/>
          </a:xfrm>
          <a:prstGeom prst="rect">
            <a:avLst/>
          </a:prstGeom>
        </p:spPr>
        <p:txBody>
          <a:bodyPr vert="horz" lIns="0" tIns="45720" rIns="91440" bIns="45720" rtlCol="0">
            <a:noAutofit/>
          </a:bodyPr>
          <a:lstStyle>
            <a:lvl1pPr marL="0" indent="0">
              <a:lnSpc>
                <a:spcPct val="100000"/>
              </a:lnSpc>
              <a:spcBef>
                <a:spcPts val="0"/>
              </a:spcBef>
              <a:spcAft>
                <a:spcPts val="600"/>
              </a:spcAft>
              <a:buNone/>
              <a:defRPr sz="1600">
                <a:solidFill>
                  <a:schemeClr val="bg1"/>
                </a:solidFill>
              </a:defRPr>
            </a:lvl1pPr>
          </a:lstStyle>
          <a:p>
            <a:r>
              <a:rPr lang="de-DE" dirty="0"/>
              <a:t>Hier steht eine Zwischenüberschrift</a:t>
            </a:r>
          </a:p>
        </p:txBody>
      </p:sp>
      <p:sp>
        <p:nvSpPr>
          <p:cNvPr id="17" name="Textplatzhalter 2">
            <a:extLst>
              <a:ext uri="{FF2B5EF4-FFF2-40B4-BE49-F238E27FC236}">
                <a16:creationId xmlns:a16="http://schemas.microsoft.com/office/drawing/2014/main" id="{CC46782F-5EB3-3444-9310-588B2E2DB340}"/>
              </a:ext>
            </a:extLst>
          </p:cNvPr>
          <p:cNvSpPr>
            <a:spLocks noGrp="1"/>
          </p:cNvSpPr>
          <p:nvPr>
            <p:ph type="body" idx="13" hasCustomPrompt="1"/>
          </p:nvPr>
        </p:nvSpPr>
        <p:spPr>
          <a:xfrm>
            <a:off x="433388" y="216000"/>
            <a:ext cx="10980000" cy="216000"/>
          </a:xfrm>
          <a:prstGeom prst="rect">
            <a:avLst/>
          </a:prstGeom>
        </p:spPr>
        <p:txBody>
          <a:bodyPr lIns="0">
            <a:noAutofit/>
          </a:bodyPr>
          <a:lstStyle>
            <a:lvl1pPr marL="0" indent="0">
              <a:buFont typeface="Arial" panose="020B0604020202020204" pitchFamily="34" charset="0"/>
              <a:buNone/>
              <a:defRPr lang="de-DE" sz="1000" b="0" i="0" kern="1200" cap="all" baseline="0" dirty="0">
                <a:solidFill>
                  <a:schemeClr val="bg1"/>
                </a:solidFill>
                <a:latin typeface="Josefin Sans Ligh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latin typeface="Josefin Sans Light" pitchFamily="2" charset="77"/>
              </a:rPr>
              <a:t>KAPITEL 01  I  HIER STEHT DER KAPITELTITEL</a:t>
            </a:r>
            <a:endParaRPr lang="de-DE" dirty="0"/>
          </a:p>
        </p:txBody>
      </p:sp>
      <p:sp>
        <p:nvSpPr>
          <p:cNvPr id="5" name="Textplatzhalter 2">
            <a:extLst>
              <a:ext uri="{FF2B5EF4-FFF2-40B4-BE49-F238E27FC236}">
                <a16:creationId xmlns:a16="http://schemas.microsoft.com/office/drawing/2014/main" id="{1C03397F-EDD0-7141-A281-5D1A23135C35}"/>
              </a:ext>
            </a:extLst>
          </p:cNvPr>
          <p:cNvSpPr>
            <a:spLocks noGrp="1"/>
          </p:cNvSpPr>
          <p:nvPr>
            <p:ph idx="1" hasCustomPrompt="1"/>
          </p:nvPr>
        </p:nvSpPr>
        <p:spPr>
          <a:xfrm>
            <a:off x="432000" y="1692000"/>
            <a:ext cx="10980000" cy="4608000"/>
          </a:xfrm>
          <a:prstGeom prst="rect">
            <a:avLst/>
          </a:prstGeom>
        </p:spPr>
        <p:txBody>
          <a:bodyPr vert="horz" lIns="0" tIns="45720" rIns="91440" bIns="45720" rtlCol="0">
            <a:normAutofit/>
          </a:bodyPr>
          <a:lstStyle>
            <a:lvl1pPr marL="177800" indent="-177800">
              <a:lnSpc>
                <a:spcPct val="114000"/>
              </a:lnSpc>
              <a:spcBef>
                <a:spcPts val="0"/>
              </a:spcBef>
              <a:spcAft>
                <a:spcPts val="800"/>
              </a:spcAft>
              <a:buClr>
                <a:schemeClr val="bg1"/>
              </a:buClr>
              <a:defRPr>
                <a:solidFill>
                  <a:schemeClr val="bg1"/>
                </a:solidFill>
              </a:defRPr>
            </a:lvl1pPr>
            <a:lvl2pPr marL="355600" indent="-177800">
              <a:lnSpc>
                <a:spcPct val="114000"/>
              </a:lnSpc>
              <a:spcAft>
                <a:spcPts val="800"/>
              </a:spcAft>
              <a:buClr>
                <a:schemeClr val="bg1"/>
              </a:buClr>
              <a:buFont typeface="Arial" panose="020B0604020202020204" pitchFamily="34" charset="0"/>
              <a:buChar char="•"/>
              <a:tabLst/>
              <a:defRPr>
                <a:solidFill>
                  <a:schemeClr val="bg1"/>
                </a:solidFill>
              </a:defRPr>
            </a:lvl2pPr>
            <a:lvl3pPr marL="539750" indent="-184150">
              <a:lnSpc>
                <a:spcPct val="114000"/>
              </a:lnSpc>
              <a:spcAft>
                <a:spcPts val="800"/>
              </a:spcAft>
              <a:buClr>
                <a:schemeClr val="bg1"/>
              </a:buClr>
              <a:buFont typeface="Symbol" panose="05050102010706020507" pitchFamily="18" charset="2"/>
              <a:buChar char="-"/>
              <a:defRPr>
                <a:solidFill>
                  <a:schemeClr val="bg1"/>
                </a:solidFill>
              </a:defRPr>
            </a:lvl3pPr>
            <a:lvl4pPr marL="717550" indent="-177800">
              <a:lnSpc>
                <a:spcPct val="114000"/>
              </a:lnSpc>
              <a:spcAft>
                <a:spcPts val="800"/>
              </a:spcAft>
              <a:buClr>
                <a:schemeClr val="bg1"/>
              </a:buClr>
              <a:buFont typeface="Symbol" panose="05050102010706020507" pitchFamily="18" charset="2"/>
              <a:buChar char="-"/>
              <a:defRPr>
                <a:solidFill>
                  <a:schemeClr val="bg1"/>
                </a:solidFill>
              </a:defRPr>
            </a:lvl4pPr>
            <a:lvl5pPr marL="895350" indent="-177800">
              <a:lnSpc>
                <a:spcPct val="114000"/>
              </a:lnSpc>
              <a:spcAft>
                <a:spcPts val="800"/>
              </a:spcAft>
              <a:buClr>
                <a:schemeClr val="bg1"/>
              </a:buClr>
              <a:buFont typeface="Symbol" panose="05050102010706020507" pitchFamily="18" charset="2"/>
              <a:buChar char="-"/>
              <a:defRPr>
                <a:solidFill>
                  <a:schemeClr val="bg1"/>
                </a:solidFill>
              </a:defRPr>
            </a:lvl5pPr>
          </a:lstStyle>
          <a:p>
            <a:r>
              <a:rPr lang="de-DE" dirty="0"/>
              <a:t>Punkt eins</a:t>
            </a:r>
          </a:p>
          <a:p>
            <a:pPr lvl="1"/>
            <a:r>
              <a:rPr lang="de-DE" dirty="0"/>
              <a:t>Punkt zwei</a:t>
            </a:r>
          </a:p>
          <a:p>
            <a:pPr lvl="2"/>
            <a:r>
              <a:rPr lang="de-DE" dirty="0"/>
              <a:t>Punkt drei</a:t>
            </a:r>
          </a:p>
          <a:p>
            <a:pPr lvl="3"/>
            <a:r>
              <a:rPr lang="de-DE" dirty="0"/>
              <a:t>Punkt vier</a:t>
            </a:r>
          </a:p>
          <a:p>
            <a:pPr lvl="4"/>
            <a:r>
              <a:rPr lang="de-DE" dirty="0"/>
              <a:t>Punkt fünf</a:t>
            </a:r>
          </a:p>
          <a:p>
            <a:endParaRPr lang="de-DE" dirty="0"/>
          </a:p>
        </p:txBody>
      </p:sp>
      <p:sp>
        <p:nvSpPr>
          <p:cNvPr id="7" name="Textfeld 4">
            <a:extLst>
              <a:ext uri="{FF2B5EF4-FFF2-40B4-BE49-F238E27FC236}">
                <a16:creationId xmlns:a16="http://schemas.microsoft.com/office/drawing/2014/main" id="{9B33591E-B01A-1A4E-8B44-53C54E811D42}"/>
              </a:ext>
            </a:extLst>
          </p:cNvPr>
          <p:cNvSpPr txBox="1"/>
          <p:nvPr userDrawn="1"/>
        </p:nvSpPr>
        <p:spPr>
          <a:xfrm>
            <a:off x="10848528" y="6463838"/>
            <a:ext cx="936104" cy="246221"/>
          </a:xfrm>
          <a:prstGeom prst="rect">
            <a:avLst/>
          </a:prstGeom>
          <a:noFill/>
        </p:spPr>
        <p:txBody>
          <a:bodyPr wrap="square" rtlCol="0">
            <a:spAutoFit/>
          </a:bodyPr>
          <a:lstStyle/>
          <a:p>
            <a:pPr algn="l"/>
            <a:r>
              <a:rPr lang="de-DE" sz="1000" b="0" i="0" dirty="0">
                <a:solidFill>
                  <a:schemeClr val="bg1"/>
                </a:solidFill>
                <a:latin typeface="Josefin Sans Light" pitchFamily="2" charset="77"/>
              </a:rPr>
              <a:t>akzente  |</a:t>
            </a:r>
          </a:p>
        </p:txBody>
      </p:sp>
      <p:sp>
        <p:nvSpPr>
          <p:cNvPr id="8" name="Textfeld 35">
            <a:extLst>
              <a:ext uri="{FF2B5EF4-FFF2-40B4-BE49-F238E27FC236}">
                <a16:creationId xmlns:a16="http://schemas.microsoft.com/office/drawing/2014/main" id="{AF09F68B-DD2B-D846-A01A-B08279C54650}"/>
              </a:ext>
            </a:extLst>
          </p:cNvPr>
          <p:cNvSpPr txBox="1"/>
          <p:nvPr userDrawn="1"/>
        </p:nvSpPr>
        <p:spPr>
          <a:xfrm>
            <a:off x="11388588" y="6463837"/>
            <a:ext cx="396044" cy="246221"/>
          </a:xfrm>
          <a:prstGeom prst="rect">
            <a:avLst/>
          </a:prstGeom>
          <a:noFill/>
        </p:spPr>
        <p:txBody>
          <a:bodyPr wrap="square" rtlCol="0">
            <a:spAutoFit/>
          </a:bodyPr>
          <a:lstStyle/>
          <a:p>
            <a:pPr algn="r"/>
            <a:fld id="{AA586213-983E-3E40-A423-90273235CBE6}" type="slidenum">
              <a:rPr lang="de-DE" sz="1000" b="0" i="0" smtClean="0">
                <a:solidFill>
                  <a:schemeClr val="bg1"/>
                </a:solidFill>
                <a:latin typeface="Josefin Sans Light" pitchFamily="2" charset="77"/>
              </a:rPr>
              <a:pPr algn="r"/>
              <a:t>‹Nr.›</a:t>
            </a:fld>
            <a:endParaRPr lang="de-DE" sz="1000" b="0" i="0" dirty="0">
              <a:solidFill>
                <a:schemeClr val="bg1"/>
              </a:solidFill>
              <a:latin typeface="Josefin Sans Light" pitchFamily="2" charset="77"/>
            </a:endParaRPr>
          </a:p>
        </p:txBody>
      </p:sp>
      <p:sp>
        <p:nvSpPr>
          <p:cNvPr id="9" name="Text Placeholder 14">
            <a:extLst>
              <a:ext uri="{FF2B5EF4-FFF2-40B4-BE49-F238E27FC236}">
                <a16:creationId xmlns:a16="http://schemas.microsoft.com/office/drawing/2014/main" id="{DB794EAB-7A5D-5C4D-B2D6-3E0A84D2DC5E}"/>
              </a:ext>
            </a:extLst>
          </p:cNvPr>
          <p:cNvSpPr>
            <a:spLocks noGrp="1"/>
          </p:cNvSpPr>
          <p:nvPr>
            <p:ph type="body" sz="quarter" idx="15"/>
          </p:nvPr>
        </p:nvSpPr>
        <p:spPr>
          <a:xfrm>
            <a:off x="442912" y="6463838"/>
            <a:ext cx="3960900" cy="246063"/>
          </a:xfrm>
          <a:prstGeom prst="rect">
            <a:avLst/>
          </a:prstGeom>
        </p:spPr>
        <p:txBody>
          <a:bodyPr lIns="0" rIns="0" anchor="ctr"/>
          <a:lstStyle>
            <a:lvl1pPr marL="0" indent="0">
              <a:buFont typeface="Arial" panose="020B0604020202020204" pitchFamily="34" charset="0"/>
              <a:buNone/>
              <a:defRPr sz="800">
                <a:solidFill>
                  <a:schemeClr val="bg1"/>
                </a:solidFill>
              </a:defRPr>
            </a:lvl1pPr>
            <a:lvl2pPr marL="228594" indent="0">
              <a:buFont typeface="Arial" panose="020B0604020202020204" pitchFamily="34" charset="0"/>
              <a:buNone/>
              <a:defRPr sz="800"/>
            </a:lvl2pPr>
            <a:lvl3pPr marL="459306" indent="0">
              <a:buFont typeface="Arial" panose="020B0604020202020204" pitchFamily="34" charset="0"/>
              <a:buNone/>
              <a:defRPr sz="800"/>
            </a:lvl3pPr>
            <a:lvl4pPr marL="687900" indent="0">
              <a:buFont typeface="Arial" panose="020B0604020202020204" pitchFamily="34" charset="0"/>
              <a:buNone/>
              <a:defRPr sz="800"/>
            </a:lvl4pPr>
            <a:lvl5pPr marL="916495" indent="0">
              <a:buFont typeface="Arial" panose="020B0604020202020204" pitchFamily="34" charset="0"/>
              <a:buNone/>
              <a:defRPr sz="800"/>
            </a:lvl5pPr>
          </a:lstStyle>
          <a:p>
            <a:pPr lvl="0"/>
            <a:r>
              <a:rPr lang="de-DE" noProof="0" dirty="0"/>
              <a:t>Fußnote</a:t>
            </a:r>
          </a:p>
        </p:txBody>
      </p:sp>
    </p:spTree>
    <p:extLst>
      <p:ext uri="{BB962C8B-B14F-4D97-AF65-F5344CB8AC3E}">
        <p14:creationId xmlns:p14="http://schemas.microsoft.com/office/powerpoint/2010/main" val="1945221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1049" userDrawn="1">
          <p15:clr>
            <a:srgbClr val="FBAE40"/>
          </p15:clr>
        </p15:guide>
        <p15:guide id="2" orient="horz" pos="3974" userDrawn="1">
          <p15:clr>
            <a:srgbClr val="FBAE40"/>
          </p15:clr>
        </p15:guide>
        <p15:guide id="3" pos="279" userDrawn="1">
          <p15:clr>
            <a:srgbClr val="FBAE40"/>
          </p15:clr>
        </p15:guide>
        <p15:guide id="4" pos="721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grün)">
    <p:bg>
      <p:bgPr>
        <a:solidFill>
          <a:schemeClr val="accent1"/>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1E0ACF4B-35E1-9E4F-90F8-52F5C7EE1C34}"/>
              </a:ext>
            </a:extLst>
          </p:cNvPr>
          <p:cNvGrpSpPr/>
          <p:nvPr userDrawn="1"/>
        </p:nvGrpSpPr>
        <p:grpSpPr>
          <a:xfrm>
            <a:off x="1176761" y="-4142058"/>
            <a:ext cx="324916" cy="6223306"/>
            <a:chOff x="1176761" y="-4142058"/>
            <a:chExt cx="324916" cy="6223306"/>
          </a:xfrm>
        </p:grpSpPr>
        <p:cxnSp>
          <p:nvCxnSpPr>
            <p:cNvPr id="24" name="Gerade Verbindung 23">
              <a:extLst>
                <a:ext uri="{FF2B5EF4-FFF2-40B4-BE49-F238E27FC236}">
                  <a16:creationId xmlns:a16="http://schemas.microsoft.com/office/drawing/2014/main" id="{55642EDF-DA5D-E441-B5FC-7DB79C996AB0}"/>
                </a:ext>
              </a:extLst>
            </p:cNvPr>
            <p:cNvCxnSpPr/>
            <p:nvPr userDrawn="1"/>
          </p:nvCxnSpPr>
          <p:spPr>
            <a:xfrm>
              <a:off x="1338769" y="-4142058"/>
              <a:ext cx="0" cy="58891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171C942E-0667-E14B-B69B-54DE1130E484}"/>
                </a:ext>
              </a:extLst>
            </p:cNvPr>
            <p:cNvGrpSpPr/>
            <p:nvPr userDrawn="1"/>
          </p:nvGrpSpPr>
          <p:grpSpPr>
            <a:xfrm>
              <a:off x="1176761" y="1756332"/>
              <a:ext cx="324916" cy="324916"/>
              <a:chOff x="1176761" y="1756332"/>
              <a:chExt cx="324916" cy="324916"/>
            </a:xfrm>
          </p:grpSpPr>
          <p:sp>
            <p:nvSpPr>
              <p:cNvPr id="26" name="Oval 25">
                <a:extLst>
                  <a:ext uri="{FF2B5EF4-FFF2-40B4-BE49-F238E27FC236}">
                    <a16:creationId xmlns:a16="http://schemas.microsoft.com/office/drawing/2014/main" id="{95A20493-BB33-C045-8FC7-6292FEA8CBA0}"/>
                  </a:ext>
                </a:extLst>
              </p:cNvPr>
              <p:cNvSpPr/>
              <p:nvPr userDrawn="1"/>
            </p:nvSpPr>
            <p:spPr>
              <a:xfrm>
                <a:off x="1176761" y="1756332"/>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7" name="Oval 26">
                <a:extLst>
                  <a:ext uri="{FF2B5EF4-FFF2-40B4-BE49-F238E27FC236}">
                    <a16:creationId xmlns:a16="http://schemas.microsoft.com/office/drawing/2014/main" id="{EAD9D591-ED08-874A-8DC7-F6E00F1F935C}"/>
                  </a:ext>
                </a:extLst>
              </p:cNvPr>
              <p:cNvSpPr/>
              <p:nvPr userDrawn="1"/>
            </p:nvSpPr>
            <p:spPr>
              <a:xfrm>
                <a:off x="1301372" y="1880943"/>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sp>
        <p:nvSpPr>
          <p:cNvPr id="8" name="Textplatzhalter 7">
            <a:extLst>
              <a:ext uri="{FF2B5EF4-FFF2-40B4-BE49-F238E27FC236}">
                <a16:creationId xmlns:a16="http://schemas.microsoft.com/office/drawing/2014/main" id="{7BA4A219-F294-0F4F-BA68-6F708B9F731B}"/>
              </a:ext>
            </a:extLst>
          </p:cNvPr>
          <p:cNvSpPr>
            <a:spLocks noGrp="1"/>
          </p:cNvSpPr>
          <p:nvPr userDrawn="1">
            <p:ph type="body" sz="quarter" idx="10" hasCustomPrompt="1"/>
          </p:nvPr>
        </p:nvSpPr>
        <p:spPr>
          <a:xfrm>
            <a:off x="1710590" y="1708408"/>
            <a:ext cx="4133382" cy="460452"/>
          </a:xfrm>
          <a:prstGeom prst="rect">
            <a:avLst/>
          </a:prstGeom>
        </p:spPr>
        <p:txBody>
          <a:bodyPr lIns="0" anchor="ctr">
            <a:normAutofit/>
          </a:bodyPr>
          <a:lstStyle>
            <a:lvl1pPr marL="0" indent="0">
              <a:buNone/>
              <a:defRPr sz="3200" b="1">
                <a:latin typeface="Lora" pitchFamily="2" charset="77"/>
              </a:defRPr>
            </a:lvl1pPr>
          </a:lstStyle>
          <a:p>
            <a:pPr lvl="0"/>
            <a:r>
              <a:rPr lang="de-DE" dirty="0"/>
              <a:t>Inhalt</a:t>
            </a:r>
          </a:p>
        </p:txBody>
      </p:sp>
      <p:sp>
        <p:nvSpPr>
          <p:cNvPr id="12" name="Textplatzhalter 11">
            <a:extLst>
              <a:ext uri="{FF2B5EF4-FFF2-40B4-BE49-F238E27FC236}">
                <a16:creationId xmlns:a16="http://schemas.microsoft.com/office/drawing/2014/main" id="{DE623810-8162-734A-AAC2-D65977EC64AE}"/>
              </a:ext>
            </a:extLst>
          </p:cNvPr>
          <p:cNvSpPr>
            <a:spLocks noGrp="1"/>
          </p:cNvSpPr>
          <p:nvPr userDrawn="1">
            <p:ph type="body" sz="quarter" idx="11" hasCustomPrompt="1"/>
          </p:nvPr>
        </p:nvSpPr>
        <p:spPr>
          <a:xfrm>
            <a:off x="5988050" y="2615711"/>
            <a:ext cx="5367338" cy="3542201"/>
          </a:xfrm>
          <a:prstGeom prst="rect">
            <a:avLst/>
          </a:prstGeom>
        </p:spPr>
        <p:txBody>
          <a:bodyPr lIns="0"/>
          <a:lstStyle>
            <a:lvl1pPr marL="180975" indent="-180975">
              <a:lnSpc>
                <a:spcPct val="114000"/>
              </a:lnSpc>
              <a:spcBef>
                <a:spcPts val="0"/>
              </a:spcBef>
              <a:spcAft>
                <a:spcPts val="800"/>
              </a:spcAft>
              <a:buClr>
                <a:schemeClr val="tx1"/>
              </a:buClr>
              <a:buAutoNum type="arabicPeriod"/>
              <a:defRPr sz="1600"/>
            </a:lvl1pPr>
          </a:lstStyle>
          <a:p>
            <a:pPr lvl="0"/>
            <a:r>
              <a:rPr lang="de-DE" dirty="0"/>
              <a:t>Einleitung</a:t>
            </a:r>
          </a:p>
          <a:p>
            <a:pPr lvl="0"/>
            <a:r>
              <a:rPr lang="de-DE" dirty="0"/>
              <a:t>Vorwort</a:t>
            </a:r>
          </a:p>
          <a:p>
            <a:pPr lvl="0"/>
            <a:r>
              <a:rPr lang="de-DE" dirty="0"/>
              <a:t>Kick off</a:t>
            </a:r>
          </a:p>
          <a:p>
            <a:pPr lvl="0"/>
            <a:r>
              <a:rPr lang="de-DE" dirty="0"/>
              <a:t>Ausgangslage</a:t>
            </a:r>
          </a:p>
          <a:p>
            <a:pPr lvl="0"/>
            <a:r>
              <a:rPr lang="de-DE" dirty="0"/>
              <a:t>Wesentlichkeit</a:t>
            </a:r>
          </a:p>
          <a:p>
            <a:pPr lvl="0"/>
            <a:r>
              <a:rPr lang="de-DE" dirty="0"/>
              <a:t>Ausarbeitung</a:t>
            </a:r>
          </a:p>
          <a:p>
            <a:pPr lvl="0"/>
            <a:r>
              <a:rPr lang="de-DE" dirty="0"/>
              <a:t>Finalisierung</a:t>
            </a:r>
          </a:p>
          <a:p>
            <a:pPr lvl="0"/>
            <a:endParaRPr lang="de-DE" dirty="0"/>
          </a:p>
        </p:txBody>
      </p:sp>
    </p:spTree>
    <p:extLst>
      <p:ext uri="{BB962C8B-B14F-4D97-AF65-F5344CB8AC3E}">
        <p14:creationId xmlns:p14="http://schemas.microsoft.com/office/powerpoint/2010/main" val="1713034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3772">
          <p15:clr>
            <a:srgbClr val="FBAE40"/>
          </p15:clr>
        </p15:guide>
        <p15:guide id="3" orient="horz" pos="1638">
          <p15:clr>
            <a:srgbClr val="FBAE40"/>
          </p15:clr>
        </p15:guide>
        <p15:guide id="4" pos="84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grün)">
    <p:bg>
      <p:bgPr>
        <a:solidFill>
          <a:schemeClr val="accent1"/>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2E1243D-AC3D-E843-B297-ED803B59B677}"/>
              </a:ext>
            </a:extLst>
          </p:cNvPr>
          <p:cNvGrpSpPr/>
          <p:nvPr userDrawn="1"/>
        </p:nvGrpSpPr>
        <p:grpSpPr>
          <a:xfrm>
            <a:off x="820205" y="-2899320"/>
            <a:ext cx="324916" cy="6096000"/>
            <a:chOff x="820205" y="-2899320"/>
            <a:chExt cx="324916" cy="6096000"/>
          </a:xfrm>
        </p:grpSpPr>
        <p:cxnSp>
          <p:nvCxnSpPr>
            <p:cNvPr id="20" name="Gerade Verbindung 19">
              <a:extLst>
                <a:ext uri="{FF2B5EF4-FFF2-40B4-BE49-F238E27FC236}">
                  <a16:creationId xmlns:a16="http://schemas.microsoft.com/office/drawing/2014/main" id="{BE7AABD8-B9B4-AA4D-9702-AD9F01F71EB5}"/>
                </a:ext>
              </a:extLst>
            </p:cNvPr>
            <p:cNvCxnSpPr>
              <a:cxnSpLocks/>
            </p:cNvCxnSpPr>
            <p:nvPr userDrawn="1"/>
          </p:nvCxnSpPr>
          <p:spPr>
            <a:xfrm>
              <a:off x="982663" y="-2899320"/>
              <a:ext cx="0" cy="5771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658C7FF-B579-0044-9221-37A1C5F2D9A6}"/>
                </a:ext>
              </a:extLst>
            </p:cNvPr>
            <p:cNvSpPr/>
            <p:nvPr userDrawn="1"/>
          </p:nvSpPr>
          <p:spPr>
            <a:xfrm>
              <a:off x="820205" y="2871764"/>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6AC7B927-DDDD-8A4F-861A-24A4DB20A504}"/>
                </a:ext>
              </a:extLst>
            </p:cNvPr>
            <p:cNvSpPr/>
            <p:nvPr userDrawn="1"/>
          </p:nvSpPr>
          <p:spPr>
            <a:xfrm>
              <a:off x="947451" y="2992666"/>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Textplatzhalter 24">
            <a:extLst>
              <a:ext uri="{FF2B5EF4-FFF2-40B4-BE49-F238E27FC236}">
                <a16:creationId xmlns:a16="http://schemas.microsoft.com/office/drawing/2014/main" id="{F8386E24-7600-B448-A655-AD3B2ECF084A}"/>
              </a:ext>
            </a:extLst>
          </p:cNvPr>
          <p:cNvSpPr>
            <a:spLocks noGrp="1"/>
          </p:cNvSpPr>
          <p:nvPr>
            <p:ph type="body" sz="quarter" idx="10" hasCustomPrompt="1"/>
          </p:nvPr>
        </p:nvSpPr>
        <p:spPr>
          <a:xfrm>
            <a:off x="1307578" y="2611988"/>
            <a:ext cx="3701735" cy="843449"/>
          </a:xfrm>
          <a:prstGeom prst="rect">
            <a:avLst/>
          </a:prstGeom>
        </p:spPr>
        <p:txBody>
          <a:bodyPr lIns="0" anchor="ctr">
            <a:normAutofit/>
          </a:bodyPr>
          <a:lstStyle>
            <a:lvl1pPr marL="0" indent="0">
              <a:lnSpc>
                <a:spcPct val="100000"/>
              </a:lnSpc>
              <a:buNone/>
              <a:defRPr sz="3200" b="1">
                <a:latin typeface="Lora" pitchFamily="2" charset="77"/>
              </a:defRPr>
            </a:lvl1pPr>
          </a:lstStyle>
          <a:p>
            <a:pPr lvl="0"/>
            <a:r>
              <a:rPr lang="de-DE" dirty="0" err="1"/>
              <a:t>Kapiteltrenner</a:t>
            </a:r>
            <a:r>
              <a:rPr lang="de-DE" dirty="0"/>
              <a:t> 01</a:t>
            </a:r>
          </a:p>
        </p:txBody>
      </p:sp>
    </p:spTree>
    <p:extLst>
      <p:ext uri="{BB962C8B-B14F-4D97-AF65-F5344CB8AC3E}">
        <p14:creationId xmlns:p14="http://schemas.microsoft.com/office/powerpoint/2010/main" val="2641790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619">
          <p15:clr>
            <a:srgbClr val="FBAE40"/>
          </p15:clr>
        </p15:guide>
        <p15:guide id="3" orient="horz" pos="200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itat (grün)">
    <p:bg>
      <p:bgPr>
        <a:solidFill>
          <a:schemeClr val="accent1"/>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2E1243D-AC3D-E843-B297-ED803B59B677}"/>
              </a:ext>
            </a:extLst>
          </p:cNvPr>
          <p:cNvGrpSpPr/>
          <p:nvPr userDrawn="1"/>
        </p:nvGrpSpPr>
        <p:grpSpPr>
          <a:xfrm>
            <a:off x="820205" y="-2899320"/>
            <a:ext cx="324916" cy="6096000"/>
            <a:chOff x="820205" y="-2899320"/>
            <a:chExt cx="324916" cy="6096000"/>
          </a:xfrm>
        </p:grpSpPr>
        <p:cxnSp>
          <p:nvCxnSpPr>
            <p:cNvPr id="20" name="Gerade Verbindung 19">
              <a:extLst>
                <a:ext uri="{FF2B5EF4-FFF2-40B4-BE49-F238E27FC236}">
                  <a16:creationId xmlns:a16="http://schemas.microsoft.com/office/drawing/2014/main" id="{BE7AABD8-B9B4-AA4D-9702-AD9F01F71EB5}"/>
                </a:ext>
              </a:extLst>
            </p:cNvPr>
            <p:cNvCxnSpPr>
              <a:cxnSpLocks/>
            </p:cNvCxnSpPr>
            <p:nvPr userDrawn="1"/>
          </p:nvCxnSpPr>
          <p:spPr>
            <a:xfrm>
              <a:off x="982663" y="-2899320"/>
              <a:ext cx="0" cy="5771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658C7FF-B579-0044-9221-37A1C5F2D9A6}"/>
                </a:ext>
              </a:extLst>
            </p:cNvPr>
            <p:cNvSpPr/>
            <p:nvPr userDrawn="1"/>
          </p:nvSpPr>
          <p:spPr>
            <a:xfrm>
              <a:off x="820205" y="2871764"/>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6AC7B927-DDDD-8A4F-861A-24A4DB20A504}"/>
                </a:ext>
              </a:extLst>
            </p:cNvPr>
            <p:cNvSpPr/>
            <p:nvPr userDrawn="1"/>
          </p:nvSpPr>
          <p:spPr>
            <a:xfrm>
              <a:off x="947451" y="2992666"/>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Textplatzhalter 24">
            <a:extLst>
              <a:ext uri="{FF2B5EF4-FFF2-40B4-BE49-F238E27FC236}">
                <a16:creationId xmlns:a16="http://schemas.microsoft.com/office/drawing/2014/main" id="{F8386E24-7600-B448-A655-AD3B2ECF084A}"/>
              </a:ext>
            </a:extLst>
          </p:cNvPr>
          <p:cNvSpPr>
            <a:spLocks noGrp="1"/>
          </p:cNvSpPr>
          <p:nvPr>
            <p:ph type="body" sz="quarter" idx="10" hasCustomPrompt="1"/>
          </p:nvPr>
        </p:nvSpPr>
        <p:spPr>
          <a:xfrm>
            <a:off x="1379546" y="2724149"/>
            <a:ext cx="9452571" cy="2392973"/>
          </a:xfrm>
          <a:prstGeom prst="rect">
            <a:avLst/>
          </a:prstGeom>
        </p:spPr>
        <p:txBody>
          <a:bodyPr lIns="0" rIns="0">
            <a:normAutofit/>
          </a:bodyPr>
          <a:lstStyle>
            <a:lvl1pPr marL="0" indent="0">
              <a:lnSpc>
                <a:spcPct val="114000"/>
              </a:lnSpc>
              <a:spcBef>
                <a:spcPts val="0"/>
              </a:spcBef>
              <a:spcAft>
                <a:spcPts val="600"/>
              </a:spcAft>
              <a:buNone/>
              <a:defRPr sz="3200" b="1">
                <a:latin typeface="Lora" pitchFamily="2" charset="77"/>
              </a:defRPr>
            </a:lvl1pPr>
          </a:lstStyle>
          <a:p>
            <a:pPr lvl="0"/>
            <a:r>
              <a:rPr lang="de-DE" dirty="0"/>
              <a:t>„Das Gute kommt immer zu spät, immer wird es zu spät fertig, wenn man sich nicht mehr recht darüber freuen kann.“</a:t>
            </a:r>
          </a:p>
        </p:txBody>
      </p:sp>
    </p:spTree>
    <p:extLst>
      <p:ext uri="{BB962C8B-B14F-4D97-AF65-F5344CB8AC3E}">
        <p14:creationId xmlns:p14="http://schemas.microsoft.com/office/powerpoint/2010/main" val="806133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869">
          <p15:clr>
            <a:srgbClr val="FBAE40"/>
          </p15:clr>
        </p15:guide>
        <p15:guide id="3" orient="horz" pos="17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folie (grün)">
    <p:bg>
      <p:bgPr>
        <a:solidFill>
          <a:schemeClr val="accent1"/>
        </a:solidFill>
        <a:effectLst/>
      </p:bgPr>
    </p:bg>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C4B23AAB-AF75-F741-9BDB-AB09134CF503}"/>
              </a:ext>
            </a:extLst>
          </p:cNvPr>
          <p:cNvSpPr>
            <a:spLocks noGrp="1"/>
          </p:cNvSpPr>
          <p:nvPr>
            <p:ph type="title"/>
          </p:nvPr>
        </p:nvSpPr>
        <p:spPr>
          <a:xfrm>
            <a:off x="432000" y="576000"/>
            <a:ext cx="10980000" cy="576000"/>
          </a:xfrm>
          <a:prstGeom prst="rect">
            <a:avLst/>
          </a:prstGeom>
        </p:spPr>
        <p:txBody>
          <a:bodyPr vert="horz" lIns="0" tIns="45720" rIns="91440" bIns="45720" rtlCol="0" anchor="ctr">
            <a:noAutofit/>
          </a:bodyPr>
          <a:lstStyle>
            <a:lvl1pPr algn="l">
              <a:lnSpc>
                <a:spcPct val="100000"/>
              </a:lnSpc>
              <a:defRPr b="1">
                <a:solidFill>
                  <a:schemeClr val="bg1"/>
                </a:solidFill>
                <a:latin typeface="Lora" pitchFamily="2" charset="77"/>
              </a:defRPr>
            </a:lvl1pPr>
          </a:lstStyle>
          <a:p>
            <a:r>
              <a:rPr lang="de-DE" dirty="0"/>
              <a:t>Hier steht eine kurze Überschrift</a:t>
            </a:r>
          </a:p>
        </p:txBody>
      </p:sp>
      <p:sp>
        <p:nvSpPr>
          <p:cNvPr id="6" name="Textplatzhalter 2">
            <a:extLst>
              <a:ext uri="{FF2B5EF4-FFF2-40B4-BE49-F238E27FC236}">
                <a16:creationId xmlns:a16="http://schemas.microsoft.com/office/drawing/2014/main" id="{C5BE3520-E37E-9C4D-B135-36AF62EF17FB}"/>
              </a:ext>
            </a:extLst>
          </p:cNvPr>
          <p:cNvSpPr>
            <a:spLocks noGrp="1"/>
          </p:cNvSpPr>
          <p:nvPr>
            <p:ph idx="10" hasCustomPrompt="1"/>
          </p:nvPr>
        </p:nvSpPr>
        <p:spPr>
          <a:xfrm>
            <a:off x="432000" y="1188000"/>
            <a:ext cx="10980000" cy="287338"/>
          </a:xfrm>
          <a:prstGeom prst="rect">
            <a:avLst/>
          </a:prstGeom>
        </p:spPr>
        <p:txBody>
          <a:bodyPr vert="horz" lIns="0" tIns="45720" rIns="91440" bIns="45720" rtlCol="0">
            <a:noAutofit/>
          </a:bodyPr>
          <a:lstStyle>
            <a:lvl1pPr marL="0" indent="0">
              <a:lnSpc>
                <a:spcPct val="100000"/>
              </a:lnSpc>
              <a:spcBef>
                <a:spcPts val="0"/>
              </a:spcBef>
              <a:spcAft>
                <a:spcPts val="600"/>
              </a:spcAft>
              <a:buNone/>
              <a:defRPr sz="1600">
                <a:solidFill>
                  <a:schemeClr val="bg1"/>
                </a:solidFill>
              </a:defRPr>
            </a:lvl1pPr>
          </a:lstStyle>
          <a:p>
            <a:r>
              <a:rPr lang="de-DE" dirty="0"/>
              <a:t>Hier steht eine Zwischenüberschrift</a:t>
            </a:r>
          </a:p>
        </p:txBody>
      </p:sp>
      <p:sp>
        <p:nvSpPr>
          <p:cNvPr id="17" name="Textplatzhalter 2">
            <a:extLst>
              <a:ext uri="{FF2B5EF4-FFF2-40B4-BE49-F238E27FC236}">
                <a16:creationId xmlns:a16="http://schemas.microsoft.com/office/drawing/2014/main" id="{CC46782F-5EB3-3444-9310-588B2E2DB340}"/>
              </a:ext>
            </a:extLst>
          </p:cNvPr>
          <p:cNvSpPr>
            <a:spLocks noGrp="1"/>
          </p:cNvSpPr>
          <p:nvPr>
            <p:ph type="body" idx="13" hasCustomPrompt="1"/>
          </p:nvPr>
        </p:nvSpPr>
        <p:spPr>
          <a:xfrm>
            <a:off x="433388" y="216000"/>
            <a:ext cx="10980000" cy="216000"/>
          </a:xfrm>
          <a:prstGeom prst="rect">
            <a:avLst/>
          </a:prstGeom>
        </p:spPr>
        <p:txBody>
          <a:bodyPr lIns="0">
            <a:noAutofit/>
          </a:bodyPr>
          <a:lstStyle>
            <a:lvl1pPr marL="0" indent="0">
              <a:buFont typeface="Arial" panose="020B0604020202020204" pitchFamily="34" charset="0"/>
              <a:buNone/>
              <a:defRPr lang="de-DE" sz="1000" b="0" i="0" kern="1200" cap="all" baseline="0" dirty="0">
                <a:solidFill>
                  <a:schemeClr val="bg1"/>
                </a:solidFill>
                <a:latin typeface="Josefin Sans Ligh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latin typeface="Josefin Sans Light" pitchFamily="2" charset="77"/>
              </a:rPr>
              <a:t>KAPITEL 01  I  HIER STEHT DER KAPITELTITEL</a:t>
            </a:r>
            <a:endParaRPr lang="de-DE" dirty="0"/>
          </a:p>
        </p:txBody>
      </p:sp>
      <p:sp>
        <p:nvSpPr>
          <p:cNvPr id="5" name="Textplatzhalter 2">
            <a:extLst>
              <a:ext uri="{FF2B5EF4-FFF2-40B4-BE49-F238E27FC236}">
                <a16:creationId xmlns:a16="http://schemas.microsoft.com/office/drawing/2014/main" id="{01706F34-D891-AD4B-9AE3-1BC1568FF4A4}"/>
              </a:ext>
            </a:extLst>
          </p:cNvPr>
          <p:cNvSpPr>
            <a:spLocks noGrp="1"/>
          </p:cNvSpPr>
          <p:nvPr>
            <p:ph idx="1" hasCustomPrompt="1"/>
          </p:nvPr>
        </p:nvSpPr>
        <p:spPr>
          <a:xfrm>
            <a:off x="432000" y="1692000"/>
            <a:ext cx="10980000" cy="4608000"/>
          </a:xfrm>
          <a:prstGeom prst="rect">
            <a:avLst/>
          </a:prstGeom>
        </p:spPr>
        <p:txBody>
          <a:bodyPr vert="horz" lIns="0" tIns="45720" rIns="91440" bIns="45720" rtlCol="0">
            <a:normAutofit/>
          </a:bodyPr>
          <a:lstStyle>
            <a:lvl1pPr marL="177800" indent="-177800">
              <a:lnSpc>
                <a:spcPct val="114000"/>
              </a:lnSpc>
              <a:spcBef>
                <a:spcPts val="0"/>
              </a:spcBef>
              <a:spcAft>
                <a:spcPts val="800"/>
              </a:spcAft>
              <a:buClr>
                <a:schemeClr val="bg1"/>
              </a:buClr>
              <a:defRPr>
                <a:solidFill>
                  <a:schemeClr val="bg1"/>
                </a:solidFill>
              </a:defRPr>
            </a:lvl1pPr>
            <a:lvl2pPr marL="355600" indent="-177800">
              <a:lnSpc>
                <a:spcPct val="114000"/>
              </a:lnSpc>
              <a:spcAft>
                <a:spcPts val="800"/>
              </a:spcAft>
              <a:buClr>
                <a:schemeClr val="bg1"/>
              </a:buClr>
              <a:buFont typeface="Arial" panose="020B0604020202020204" pitchFamily="34" charset="0"/>
              <a:buChar char="•"/>
              <a:tabLst/>
              <a:defRPr>
                <a:solidFill>
                  <a:schemeClr val="bg1"/>
                </a:solidFill>
              </a:defRPr>
            </a:lvl2pPr>
            <a:lvl3pPr marL="539750" indent="-184150">
              <a:lnSpc>
                <a:spcPct val="114000"/>
              </a:lnSpc>
              <a:spcAft>
                <a:spcPts val="800"/>
              </a:spcAft>
              <a:buClr>
                <a:schemeClr val="bg1"/>
              </a:buClr>
              <a:buFont typeface="Symbol" panose="05050102010706020507" pitchFamily="18" charset="2"/>
              <a:buChar char="-"/>
              <a:defRPr>
                <a:solidFill>
                  <a:schemeClr val="bg1"/>
                </a:solidFill>
              </a:defRPr>
            </a:lvl3pPr>
            <a:lvl4pPr marL="717550" indent="-177800">
              <a:lnSpc>
                <a:spcPct val="114000"/>
              </a:lnSpc>
              <a:spcAft>
                <a:spcPts val="800"/>
              </a:spcAft>
              <a:buClr>
                <a:schemeClr val="bg1"/>
              </a:buClr>
              <a:buFont typeface="Symbol" panose="05050102010706020507" pitchFamily="18" charset="2"/>
              <a:buChar char="-"/>
              <a:defRPr>
                <a:solidFill>
                  <a:schemeClr val="bg1"/>
                </a:solidFill>
              </a:defRPr>
            </a:lvl4pPr>
            <a:lvl5pPr marL="895350" indent="-177800">
              <a:lnSpc>
                <a:spcPct val="114000"/>
              </a:lnSpc>
              <a:spcAft>
                <a:spcPts val="800"/>
              </a:spcAft>
              <a:buClr>
                <a:schemeClr val="bg1"/>
              </a:buClr>
              <a:buFont typeface="Symbol" panose="05050102010706020507" pitchFamily="18" charset="2"/>
              <a:buChar char="-"/>
              <a:defRPr>
                <a:solidFill>
                  <a:schemeClr val="bg1"/>
                </a:solidFill>
              </a:defRPr>
            </a:lvl5pPr>
          </a:lstStyle>
          <a:p>
            <a:r>
              <a:rPr lang="de-DE" dirty="0"/>
              <a:t>Punkt eins</a:t>
            </a:r>
          </a:p>
          <a:p>
            <a:pPr lvl="1"/>
            <a:r>
              <a:rPr lang="de-DE" dirty="0"/>
              <a:t>Punkt zwei</a:t>
            </a:r>
          </a:p>
          <a:p>
            <a:pPr lvl="2"/>
            <a:r>
              <a:rPr lang="de-DE" dirty="0"/>
              <a:t>Punkt drei</a:t>
            </a:r>
          </a:p>
          <a:p>
            <a:pPr lvl="3"/>
            <a:r>
              <a:rPr lang="de-DE" dirty="0"/>
              <a:t>Punkt vier</a:t>
            </a:r>
          </a:p>
          <a:p>
            <a:pPr lvl="4"/>
            <a:r>
              <a:rPr lang="de-DE" dirty="0"/>
              <a:t>Punkt fünf</a:t>
            </a:r>
          </a:p>
          <a:p>
            <a:endParaRPr lang="de-DE" dirty="0"/>
          </a:p>
        </p:txBody>
      </p:sp>
      <p:sp>
        <p:nvSpPr>
          <p:cNvPr id="7" name="Textfeld 4">
            <a:extLst>
              <a:ext uri="{FF2B5EF4-FFF2-40B4-BE49-F238E27FC236}">
                <a16:creationId xmlns:a16="http://schemas.microsoft.com/office/drawing/2014/main" id="{601EF962-C5ED-4F46-8FFF-3C1187C1590F}"/>
              </a:ext>
            </a:extLst>
          </p:cNvPr>
          <p:cNvSpPr txBox="1"/>
          <p:nvPr userDrawn="1"/>
        </p:nvSpPr>
        <p:spPr>
          <a:xfrm>
            <a:off x="10848528" y="6463838"/>
            <a:ext cx="936104" cy="246221"/>
          </a:xfrm>
          <a:prstGeom prst="rect">
            <a:avLst/>
          </a:prstGeom>
          <a:noFill/>
        </p:spPr>
        <p:txBody>
          <a:bodyPr wrap="square" rtlCol="0">
            <a:spAutoFit/>
          </a:bodyPr>
          <a:lstStyle/>
          <a:p>
            <a:pPr algn="l"/>
            <a:r>
              <a:rPr lang="de-DE" sz="1000" b="0" i="0" dirty="0">
                <a:solidFill>
                  <a:schemeClr val="bg1"/>
                </a:solidFill>
                <a:latin typeface="Josefin Sans Light" pitchFamily="2" charset="77"/>
              </a:rPr>
              <a:t>akzente  |</a:t>
            </a:r>
          </a:p>
        </p:txBody>
      </p:sp>
      <p:sp>
        <p:nvSpPr>
          <p:cNvPr id="8" name="Textfeld 35">
            <a:extLst>
              <a:ext uri="{FF2B5EF4-FFF2-40B4-BE49-F238E27FC236}">
                <a16:creationId xmlns:a16="http://schemas.microsoft.com/office/drawing/2014/main" id="{3F4ADB3B-57FD-C347-8823-DB1B58062705}"/>
              </a:ext>
            </a:extLst>
          </p:cNvPr>
          <p:cNvSpPr txBox="1"/>
          <p:nvPr userDrawn="1"/>
        </p:nvSpPr>
        <p:spPr>
          <a:xfrm>
            <a:off x="11388588" y="6463837"/>
            <a:ext cx="396044" cy="246221"/>
          </a:xfrm>
          <a:prstGeom prst="rect">
            <a:avLst/>
          </a:prstGeom>
          <a:noFill/>
        </p:spPr>
        <p:txBody>
          <a:bodyPr wrap="square" rtlCol="0">
            <a:spAutoFit/>
          </a:bodyPr>
          <a:lstStyle/>
          <a:p>
            <a:pPr algn="r"/>
            <a:fld id="{AA586213-983E-3E40-A423-90273235CBE6}" type="slidenum">
              <a:rPr lang="de-DE" sz="1000" b="0" i="0" smtClean="0">
                <a:solidFill>
                  <a:schemeClr val="bg1"/>
                </a:solidFill>
                <a:latin typeface="Josefin Sans Light" pitchFamily="2" charset="77"/>
              </a:rPr>
              <a:pPr algn="r"/>
              <a:t>‹Nr.›</a:t>
            </a:fld>
            <a:endParaRPr lang="de-DE" sz="1000" b="0" i="0" dirty="0">
              <a:solidFill>
                <a:schemeClr val="bg1"/>
              </a:solidFill>
              <a:latin typeface="Josefin Sans Light" pitchFamily="2" charset="77"/>
            </a:endParaRPr>
          </a:p>
        </p:txBody>
      </p:sp>
      <p:sp>
        <p:nvSpPr>
          <p:cNvPr id="9" name="Text Placeholder 14">
            <a:extLst>
              <a:ext uri="{FF2B5EF4-FFF2-40B4-BE49-F238E27FC236}">
                <a16:creationId xmlns:a16="http://schemas.microsoft.com/office/drawing/2014/main" id="{15ECE4D6-CACA-024E-93C4-A3AC5C4B9706}"/>
              </a:ext>
            </a:extLst>
          </p:cNvPr>
          <p:cNvSpPr>
            <a:spLocks noGrp="1"/>
          </p:cNvSpPr>
          <p:nvPr>
            <p:ph type="body" sz="quarter" idx="15"/>
          </p:nvPr>
        </p:nvSpPr>
        <p:spPr>
          <a:xfrm>
            <a:off x="442912" y="6463838"/>
            <a:ext cx="3960900" cy="246063"/>
          </a:xfrm>
          <a:prstGeom prst="rect">
            <a:avLst/>
          </a:prstGeom>
        </p:spPr>
        <p:txBody>
          <a:bodyPr lIns="0" rIns="0" anchor="ctr"/>
          <a:lstStyle>
            <a:lvl1pPr marL="0" indent="0">
              <a:buFont typeface="Arial" panose="020B0604020202020204" pitchFamily="34" charset="0"/>
              <a:buNone/>
              <a:defRPr sz="800">
                <a:solidFill>
                  <a:schemeClr val="bg1"/>
                </a:solidFill>
              </a:defRPr>
            </a:lvl1pPr>
            <a:lvl2pPr marL="228594" indent="0">
              <a:buFont typeface="Arial" panose="020B0604020202020204" pitchFamily="34" charset="0"/>
              <a:buNone/>
              <a:defRPr sz="800"/>
            </a:lvl2pPr>
            <a:lvl3pPr marL="459306" indent="0">
              <a:buFont typeface="Arial" panose="020B0604020202020204" pitchFamily="34" charset="0"/>
              <a:buNone/>
              <a:defRPr sz="800"/>
            </a:lvl3pPr>
            <a:lvl4pPr marL="687900" indent="0">
              <a:buFont typeface="Arial" panose="020B0604020202020204" pitchFamily="34" charset="0"/>
              <a:buNone/>
              <a:defRPr sz="800"/>
            </a:lvl4pPr>
            <a:lvl5pPr marL="916495" indent="0">
              <a:buFont typeface="Arial" panose="020B0604020202020204" pitchFamily="34" charset="0"/>
              <a:buNone/>
              <a:defRPr sz="800"/>
            </a:lvl5pPr>
          </a:lstStyle>
          <a:p>
            <a:pPr lvl="0"/>
            <a:r>
              <a:rPr lang="de-DE" noProof="0" dirty="0"/>
              <a:t>Fußnote</a:t>
            </a:r>
          </a:p>
        </p:txBody>
      </p:sp>
    </p:spTree>
    <p:extLst>
      <p:ext uri="{BB962C8B-B14F-4D97-AF65-F5344CB8AC3E}">
        <p14:creationId xmlns:p14="http://schemas.microsoft.com/office/powerpoint/2010/main" val="2068249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1071" userDrawn="1">
          <p15:clr>
            <a:srgbClr val="FBAE40"/>
          </p15:clr>
        </p15:guide>
        <p15:guide id="2" orient="horz" pos="3974" userDrawn="1">
          <p15:clr>
            <a:srgbClr val="FBAE40"/>
          </p15:clr>
        </p15:guide>
        <p15:guide id="3" pos="279" userDrawn="1">
          <p15:clr>
            <a:srgbClr val="FBAE40"/>
          </p15:clr>
        </p15:guide>
        <p15:guide id="4" pos="717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blau)">
    <p:bg>
      <p:bgPr>
        <a:solidFill>
          <a:schemeClr val="accent4"/>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1E0ACF4B-35E1-9E4F-90F8-52F5C7EE1C34}"/>
              </a:ext>
            </a:extLst>
          </p:cNvPr>
          <p:cNvGrpSpPr/>
          <p:nvPr userDrawn="1"/>
        </p:nvGrpSpPr>
        <p:grpSpPr>
          <a:xfrm>
            <a:off x="1176761" y="-4142058"/>
            <a:ext cx="324916" cy="6223306"/>
            <a:chOff x="1176761" y="-4142058"/>
            <a:chExt cx="324916" cy="6223306"/>
          </a:xfrm>
        </p:grpSpPr>
        <p:cxnSp>
          <p:nvCxnSpPr>
            <p:cNvPr id="24" name="Gerade Verbindung 23">
              <a:extLst>
                <a:ext uri="{FF2B5EF4-FFF2-40B4-BE49-F238E27FC236}">
                  <a16:creationId xmlns:a16="http://schemas.microsoft.com/office/drawing/2014/main" id="{55642EDF-DA5D-E441-B5FC-7DB79C996AB0}"/>
                </a:ext>
              </a:extLst>
            </p:cNvPr>
            <p:cNvCxnSpPr/>
            <p:nvPr userDrawn="1"/>
          </p:nvCxnSpPr>
          <p:spPr>
            <a:xfrm>
              <a:off x="1338769" y="-4142058"/>
              <a:ext cx="0" cy="58891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171C942E-0667-E14B-B69B-54DE1130E484}"/>
                </a:ext>
              </a:extLst>
            </p:cNvPr>
            <p:cNvGrpSpPr/>
            <p:nvPr userDrawn="1"/>
          </p:nvGrpSpPr>
          <p:grpSpPr>
            <a:xfrm>
              <a:off x="1176761" y="1756332"/>
              <a:ext cx="324916" cy="324916"/>
              <a:chOff x="1176761" y="1756332"/>
              <a:chExt cx="324916" cy="324916"/>
            </a:xfrm>
          </p:grpSpPr>
          <p:sp>
            <p:nvSpPr>
              <p:cNvPr id="26" name="Oval 25">
                <a:extLst>
                  <a:ext uri="{FF2B5EF4-FFF2-40B4-BE49-F238E27FC236}">
                    <a16:creationId xmlns:a16="http://schemas.microsoft.com/office/drawing/2014/main" id="{95A20493-BB33-C045-8FC7-6292FEA8CBA0}"/>
                  </a:ext>
                </a:extLst>
              </p:cNvPr>
              <p:cNvSpPr/>
              <p:nvPr userDrawn="1"/>
            </p:nvSpPr>
            <p:spPr>
              <a:xfrm>
                <a:off x="1176761" y="1756332"/>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7" name="Oval 26">
                <a:extLst>
                  <a:ext uri="{FF2B5EF4-FFF2-40B4-BE49-F238E27FC236}">
                    <a16:creationId xmlns:a16="http://schemas.microsoft.com/office/drawing/2014/main" id="{EAD9D591-ED08-874A-8DC7-F6E00F1F935C}"/>
                  </a:ext>
                </a:extLst>
              </p:cNvPr>
              <p:cNvSpPr/>
              <p:nvPr userDrawn="1"/>
            </p:nvSpPr>
            <p:spPr>
              <a:xfrm>
                <a:off x="1301372" y="1880943"/>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sp>
        <p:nvSpPr>
          <p:cNvPr id="8" name="Textplatzhalter 7">
            <a:extLst>
              <a:ext uri="{FF2B5EF4-FFF2-40B4-BE49-F238E27FC236}">
                <a16:creationId xmlns:a16="http://schemas.microsoft.com/office/drawing/2014/main" id="{7BA4A219-F294-0F4F-BA68-6F708B9F731B}"/>
              </a:ext>
            </a:extLst>
          </p:cNvPr>
          <p:cNvSpPr>
            <a:spLocks noGrp="1"/>
          </p:cNvSpPr>
          <p:nvPr userDrawn="1">
            <p:ph type="body" sz="quarter" idx="10" hasCustomPrompt="1"/>
          </p:nvPr>
        </p:nvSpPr>
        <p:spPr>
          <a:xfrm>
            <a:off x="1710590" y="1708408"/>
            <a:ext cx="4133382" cy="460452"/>
          </a:xfrm>
          <a:prstGeom prst="rect">
            <a:avLst/>
          </a:prstGeom>
        </p:spPr>
        <p:txBody>
          <a:bodyPr lIns="0" anchor="ctr">
            <a:normAutofit/>
          </a:bodyPr>
          <a:lstStyle>
            <a:lvl1pPr marL="0" indent="0">
              <a:buNone/>
              <a:defRPr sz="3200" b="1">
                <a:latin typeface="Lora" pitchFamily="2" charset="77"/>
              </a:defRPr>
            </a:lvl1pPr>
          </a:lstStyle>
          <a:p>
            <a:pPr lvl="0"/>
            <a:r>
              <a:rPr lang="de-DE" dirty="0"/>
              <a:t>Inhalt</a:t>
            </a:r>
          </a:p>
        </p:txBody>
      </p:sp>
      <p:sp>
        <p:nvSpPr>
          <p:cNvPr id="12" name="Textplatzhalter 11">
            <a:extLst>
              <a:ext uri="{FF2B5EF4-FFF2-40B4-BE49-F238E27FC236}">
                <a16:creationId xmlns:a16="http://schemas.microsoft.com/office/drawing/2014/main" id="{DE623810-8162-734A-AAC2-D65977EC64AE}"/>
              </a:ext>
            </a:extLst>
          </p:cNvPr>
          <p:cNvSpPr>
            <a:spLocks noGrp="1"/>
          </p:cNvSpPr>
          <p:nvPr userDrawn="1">
            <p:ph type="body" sz="quarter" idx="11" hasCustomPrompt="1"/>
          </p:nvPr>
        </p:nvSpPr>
        <p:spPr>
          <a:xfrm>
            <a:off x="5988050" y="2615711"/>
            <a:ext cx="5367338" cy="3542201"/>
          </a:xfrm>
          <a:prstGeom prst="rect">
            <a:avLst/>
          </a:prstGeom>
        </p:spPr>
        <p:txBody>
          <a:bodyPr lIns="0"/>
          <a:lstStyle>
            <a:lvl1pPr marL="180975" indent="-180975">
              <a:lnSpc>
                <a:spcPct val="114000"/>
              </a:lnSpc>
              <a:spcBef>
                <a:spcPts val="0"/>
              </a:spcBef>
              <a:spcAft>
                <a:spcPts val="800"/>
              </a:spcAft>
              <a:buClr>
                <a:schemeClr val="tx1"/>
              </a:buClr>
              <a:buAutoNum type="arabicPeriod"/>
              <a:defRPr sz="1600"/>
            </a:lvl1pPr>
          </a:lstStyle>
          <a:p>
            <a:pPr lvl="0"/>
            <a:r>
              <a:rPr lang="de-DE" dirty="0"/>
              <a:t>Einleitung</a:t>
            </a:r>
          </a:p>
          <a:p>
            <a:pPr lvl="0"/>
            <a:r>
              <a:rPr lang="de-DE" dirty="0"/>
              <a:t>Vorwort</a:t>
            </a:r>
          </a:p>
          <a:p>
            <a:pPr lvl="0"/>
            <a:r>
              <a:rPr lang="de-DE" dirty="0"/>
              <a:t>Kick off</a:t>
            </a:r>
          </a:p>
          <a:p>
            <a:pPr lvl="0"/>
            <a:r>
              <a:rPr lang="de-DE" dirty="0"/>
              <a:t>Ausgangslage</a:t>
            </a:r>
          </a:p>
          <a:p>
            <a:pPr lvl="0"/>
            <a:r>
              <a:rPr lang="de-DE" dirty="0"/>
              <a:t>Wesentlichkeit</a:t>
            </a:r>
          </a:p>
          <a:p>
            <a:pPr lvl="0"/>
            <a:r>
              <a:rPr lang="de-DE" dirty="0"/>
              <a:t>Ausarbeitung</a:t>
            </a:r>
          </a:p>
          <a:p>
            <a:pPr lvl="0"/>
            <a:r>
              <a:rPr lang="de-DE" dirty="0"/>
              <a:t>Finalisierung</a:t>
            </a:r>
          </a:p>
          <a:p>
            <a:pPr lvl="0"/>
            <a:endParaRPr lang="de-DE" dirty="0"/>
          </a:p>
        </p:txBody>
      </p:sp>
    </p:spTree>
    <p:extLst>
      <p:ext uri="{BB962C8B-B14F-4D97-AF65-F5344CB8AC3E}">
        <p14:creationId xmlns:p14="http://schemas.microsoft.com/office/powerpoint/2010/main" val="1531449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3772">
          <p15:clr>
            <a:srgbClr val="FBAE40"/>
          </p15:clr>
        </p15:guide>
        <p15:guide id="3" orient="horz" pos="1638">
          <p15:clr>
            <a:srgbClr val="FBAE40"/>
          </p15:clr>
        </p15:guide>
        <p15:guide id="4" pos="84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trenner (blau)">
    <p:bg>
      <p:bgPr>
        <a:solidFill>
          <a:schemeClr val="accent4"/>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2E1243D-AC3D-E843-B297-ED803B59B677}"/>
              </a:ext>
            </a:extLst>
          </p:cNvPr>
          <p:cNvGrpSpPr/>
          <p:nvPr userDrawn="1"/>
        </p:nvGrpSpPr>
        <p:grpSpPr>
          <a:xfrm>
            <a:off x="820205" y="-2899320"/>
            <a:ext cx="324916" cy="6096000"/>
            <a:chOff x="820205" y="-2899320"/>
            <a:chExt cx="324916" cy="6096000"/>
          </a:xfrm>
        </p:grpSpPr>
        <p:cxnSp>
          <p:nvCxnSpPr>
            <p:cNvPr id="20" name="Gerade Verbindung 19">
              <a:extLst>
                <a:ext uri="{FF2B5EF4-FFF2-40B4-BE49-F238E27FC236}">
                  <a16:creationId xmlns:a16="http://schemas.microsoft.com/office/drawing/2014/main" id="{BE7AABD8-B9B4-AA4D-9702-AD9F01F71EB5}"/>
                </a:ext>
              </a:extLst>
            </p:cNvPr>
            <p:cNvCxnSpPr>
              <a:cxnSpLocks/>
            </p:cNvCxnSpPr>
            <p:nvPr userDrawn="1"/>
          </p:nvCxnSpPr>
          <p:spPr>
            <a:xfrm>
              <a:off x="982663" y="-2899320"/>
              <a:ext cx="0" cy="5771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658C7FF-B579-0044-9221-37A1C5F2D9A6}"/>
                </a:ext>
              </a:extLst>
            </p:cNvPr>
            <p:cNvSpPr/>
            <p:nvPr userDrawn="1"/>
          </p:nvSpPr>
          <p:spPr>
            <a:xfrm>
              <a:off x="820205" y="2871764"/>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6AC7B927-DDDD-8A4F-861A-24A4DB20A504}"/>
                </a:ext>
              </a:extLst>
            </p:cNvPr>
            <p:cNvSpPr/>
            <p:nvPr userDrawn="1"/>
          </p:nvSpPr>
          <p:spPr>
            <a:xfrm>
              <a:off x="947451" y="2992666"/>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Textplatzhalter 24">
            <a:extLst>
              <a:ext uri="{FF2B5EF4-FFF2-40B4-BE49-F238E27FC236}">
                <a16:creationId xmlns:a16="http://schemas.microsoft.com/office/drawing/2014/main" id="{F8386E24-7600-B448-A655-AD3B2ECF084A}"/>
              </a:ext>
            </a:extLst>
          </p:cNvPr>
          <p:cNvSpPr>
            <a:spLocks noGrp="1"/>
          </p:cNvSpPr>
          <p:nvPr>
            <p:ph type="body" sz="quarter" idx="10" hasCustomPrompt="1"/>
          </p:nvPr>
        </p:nvSpPr>
        <p:spPr>
          <a:xfrm>
            <a:off x="1307578" y="2611988"/>
            <a:ext cx="3701735" cy="843449"/>
          </a:xfrm>
          <a:prstGeom prst="rect">
            <a:avLst/>
          </a:prstGeom>
        </p:spPr>
        <p:txBody>
          <a:bodyPr lIns="0" anchor="ctr">
            <a:normAutofit/>
          </a:bodyPr>
          <a:lstStyle>
            <a:lvl1pPr marL="0" indent="0">
              <a:lnSpc>
                <a:spcPct val="100000"/>
              </a:lnSpc>
              <a:buNone/>
              <a:defRPr sz="3200" b="1">
                <a:latin typeface="Lora" pitchFamily="2" charset="77"/>
              </a:defRPr>
            </a:lvl1pPr>
          </a:lstStyle>
          <a:p>
            <a:pPr lvl="0"/>
            <a:r>
              <a:rPr lang="de-DE" dirty="0" err="1"/>
              <a:t>Kapiteltrenner</a:t>
            </a:r>
            <a:r>
              <a:rPr lang="de-DE" dirty="0"/>
              <a:t> 01</a:t>
            </a:r>
          </a:p>
        </p:txBody>
      </p:sp>
    </p:spTree>
    <p:extLst>
      <p:ext uri="{BB962C8B-B14F-4D97-AF65-F5344CB8AC3E}">
        <p14:creationId xmlns:p14="http://schemas.microsoft.com/office/powerpoint/2010/main" val="1050834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619">
          <p15:clr>
            <a:srgbClr val="FBAE40"/>
          </p15:clr>
        </p15:guide>
        <p15:guide id="3" orient="horz" pos="200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itat (blau)">
    <p:bg>
      <p:bgPr>
        <a:solidFill>
          <a:schemeClr val="accent4"/>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2E1243D-AC3D-E843-B297-ED803B59B677}"/>
              </a:ext>
            </a:extLst>
          </p:cNvPr>
          <p:cNvGrpSpPr/>
          <p:nvPr userDrawn="1"/>
        </p:nvGrpSpPr>
        <p:grpSpPr>
          <a:xfrm>
            <a:off x="820205" y="-2899320"/>
            <a:ext cx="324916" cy="6096000"/>
            <a:chOff x="820205" y="-2899320"/>
            <a:chExt cx="324916" cy="6096000"/>
          </a:xfrm>
        </p:grpSpPr>
        <p:cxnSp>
          <p:nvCxnSpPr>
            <p:cNvPr id="20" name="Gerade Verbindung 19">
              <a:extLst>
                <a:ext uri="{FF2B5EF4-FFF2-40B4-BE49-F238E27FC236}">
                  <a16:creationId xmlns:a16="http://schemas.microsoft.com/office/drawing/2014/main" id="{BE7AABD8-B9B4-AA4D-9702-AD9F01F71EB5}"/>
                </a:ext>
              </a:extLst>
            </p:cNvPr>
            <p:cNvCxnSpPr>
              <a:cxnSpLocks/>
            </p:cNvCxnSpPr>
            <p:nvPr userDrawn="1"/>
          </p:nvCxnSpPr>
          <p:spPr>
            <a:xfrm>
              <a:off x="982663" y="-2899320"/>
              <a:ext cx="0" cy="5771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658C7FF-B579-0044-9221-37A1C5F2D9A6}"/>
                </a:ext>
              </a:extLst>
            </p:cNvPr>
            <p:cNvSpPr/>
            <p:nvPr userDrawn="1"/>
          </p:nvSpPr>
          <p:spPr>
            <a:xfrm>
              <a:off x="820205" y="2871764"/>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6AC7B927-DDDD-8A4F-861A-24A4DB20A504}"/>
                </a:ext>
              </a:extLst>
            </p:cNvPr>
            <p:cNvSpPr/>
            <p:nvPr userDrawn="1"/>
          </p:nvSpPr>
          <p:spPr>
            <a:xfrm>
              <a:off x="947451" y="2992666"/>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Textplatzhalter 24">
            <a:extLst>
              <a:ext uri="{FF2B5EF4-FFF2-40B4-BE49-F238E27FC236}">
                <a16:creationId xmlns:a16="http://schemas.microsoft.com/office/drawing/2014/main" id="{F8386E24-7600-B448-A655-AD3B2ECF084A}"/>
              </a:ext>
            </a:extLst>
          </p:cNvPr>
          <p:cNvSpPr>
            <a:spLocks noGrp="1"/>
          </p:cNvSpPr>
          <p:nvPr>
            <p:ph type="body" sz="quarter" idx="10" hasCustomPrompt="1"/>
          </p:nvPr>
        </p:nvSpPr>
        <p:spPr>
          <a:xfrm>
            <a:off x="1379546" y="2724149"/>
            <a:ext cx="9452571" cy="2392973"/>
          </a:xfrm>
          <a:prstGeom prst="rect">
            <a:avLst/>
          </a:prstGeom>
        </p:spPr>
        <p:txBody>
          <a:bodyPr lIns="0" rIns="0">
            <a:normAutofit/>
          </a:bodyPr>
          <a:lstStyle>
            <a:lvl1pPr marL="0" indent="0">
              <a:lnSpc>
                <a:spcPct val="114000"/>
              </a:lnSpc>
              <a:spcBef>
                <a:spcPts val="0"/>
              </a:spcBef>
              <a:spcAft>
                <a:spcPts val="600"/>
              </a:spcAft>
              <a:buNone/>
              <a:defRPr sz="3200" b="1">
                <a:latin typeface="Lora" pitchFamily="2" charset="77"/>
              </a:defRPr>
            </a:lvl1pPr>
          </a:lstStyle>
          <a:p>
            <a:pPr lvl="0"/>
            <a:r>
              <a:rPr lang="de-DE" dirty="0"/>
              <a:t>„Das Gute kommt immer zu spät, immer wird es zu spät fertig, wenn man sich nicht mehr recht darüber freuen kann.“</a:t>
            </a:r>
          </a:p>
        </p:txBody>
      </p:sp>
    </p:spTree>
    <p:extLst>
      <p:ext uri="{BB962C8B-B14F-4D97-AF65-F5344CB8AC3E}">
        <p14:creationId xmlns:p14="http://schemas.microsoft.com/office/powerpoint/2010/main" val="125016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869">
          <p15:clr>
            <a:srgbClr val="FBAE40"/>
          </p15:clr>
        </p15:guide>
        <p15:guide id="3" orient="horz" pos="17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folie (blau)">
    <p:bg>
      <p:bgPr>
        <a:solidFill>
          <a:schemeClr val="accent4"/>
        </a:solidFill>
        <a:effectLst/>
      </p:bgPr>
    </p:bg>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C4B23AAB-AF75-F741-9BDB-AB09134CF503}"/>
              </a:ext>
            </a:extLst>
          </p:cNvPr>
          <p:cNvSpPr>
            <a:spLocks noGrp="1"/>
          </p:cNvSpPr>
          <p:nvPr>
            <p:ph type="title"/>
          </p:nvPr>
        </p:nvSpPr>
        <p:spPr>
          <a:xfrm>
            <a:off x="432000" y="576000"/>
            <a:ext cx="10980000" cy="576000"/>
          </a:xfrm>
          <a:prstGeom prst="rect">
            <a:avLst/>
          </a:prstGeom>
        </p:spPr>
        <p:txBody>
          <a:bodyPr vert="horz" lIns="0" tIns="45720" rIns="91440" bIns="45720" rtlCol="0" anchor="ctr">
            <a:noAutofit/>
          </a:bodyPr>
          <a:lstStyle>
            <a:lvl1pPr algn="l">
              <a:lnSpc>
                <a:spcPct val="100000"/>
              </a:lnSpc>
              <a:defRPr b="1">
                <a:solidFill>
                  <a:schemeClr val="bg1"/>
                </a:solidFill>
                <a:latin typeface="Lora" pitchFamily="2" charset="77"/>
              </a:defRPr>
            </a:lvl1pPr>
          </a:lstStyle>
          <a:p>
            <a:r>
              <a:rPr lang="de-DE" dirty="0"/>
              <a:t>Hier steht eine kurze Überschrift</a:t>
            </a:r>
          </a:p>
        </p:txBody>
      </p:sp>
      <p:sp>
        <p:nvSpPr>
          <p:cNvPr id="6" name="Textplatzhalter 2">
            <a:extLst>
              <a:ext uri="{FF2B5EF4-FFF2-40B4-BE49-F238E27FC236}">
                <a16:creationId xmlns:a16="http://schemas.microsoft.com/office/drawing/2014/main" id="{C5BE3520-E37E-9C4D-B135-36AF62EF17FB}"/>
              </a:ext>
            </a:extLst>
          </p:cNvPr>
          <p:cNvSpPr>
            <a:spLocks noGrp="1"/>
          </p:cNvSpPr>
          <p:nvPr>
            <p:ph idx="10" hasCustomPrompt="1"/>
          </p:nvPr>
        </p:nvSpPr>
        <p:spPr>
          <a:xfrm>
            <a:off x="432000" y="1188000"/>
            <a:ext cx="10980000" cy="287338"/>
          </a:xfrm>
          <a:prstGeom prst="rect">
            <a:avLst/>
          </a:prstGeom>
        </p:spPr>
        <p:txBody>
          <a:bodyPr vert="horz" lIns="0" tIns="45720" rIns="91440" bIns="45720" rtlCol="0">
            <a:noAutofit/>
          </a:bodyPr>
          <a:lstStyle>
            <a:lvl1pPr marL="0" indent="0">
              <a:lnSpc>
                <a:spcPct val="100000"/>
              </a:lnSpc>
              <a:spcBef>
                <a:spcPts val="0"/>
              </a:spcBef>
              <a:spcAft>
                <a:spcPts val="600"/>
              </a:spcAft>
              <a:buNone/>
              <a:defRPr sz="1600">
                <a:solidFill>
                  <a:schemeClr val="bg1"/>
                </a:solidFill>
              </a:defRPr>
            </a:lvl1pPr>
          </a:lstStyle>
          <a:p>
            <a:r>
              <a:rPr lang="de-DE" dirty="0"/>
              <a:t>Hier steht eine Zwischenüberschrift</a:t>
            </a:r>
          </a:p>
        </p:txBody>
      </p:sp>
      <p:sp>
        <p:nvSpPr>
          <p:cNvPr id="17" name="Textplatzhalter 2">
            <a:extLst>
              <a:ext uri="{FF2B5EF4-FFF2-40B4-BE49-F238E27FC236}">
                <a16:creationId xmlns:a16="http://schemas.microsoft.com/office/drawing/2014/main" id="{CC46782F-5EB3-3444-9310-588B2E2DB340}"/>
              </a:ext>
            </a:extLst>
          </p:cNvPr>
          <p:cNvSpPr>
            <a:spLocks noGrp="1"/>
          </p:cNvSpPr>
          <p:nvPr>
            <p:ph type="body" idx="13" hasCustomPrompt="1"/>
          </p:nvPr>
        </p:nvSpPr>
        <p:spPr>
          <a:xfrm>
            <a:off x="433388" y="216000"/>
            <a:ext cx="10980000" cy="216000"/>
          </a:xfrm>
          <a:prstGeom prst="rect">
            <a:avLst/>
          </a:prstGeom>
        </p:spPr>
        <p:txBody>
          <a:bodyPr lIns="0">
            <a:noAutofit/>
          </a:bodyPr>
          <a:lstStyle>
            <a:lvl1pPr marL="0" indent="0">
              <a:buFont typeface="Arial" panose="020B0604020202020204" pitchFamily="34" charset="0"/>
              <a:buNone/>
              <a:defRPr lang="de-DE" sz="1000" b="0" i="0" kern="1200" cap="all" baseline="0" dirty="0">
                <a:solidFill>
                  <a:schemeClr val="bg1"/>
                </a:solidFill>
                <a:latin typeface="Josefin Sans Ligh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latin typeface="Josefin Sans Light" pitchFamily="2" charset="77"/>
              </a:rPr>
              <a:t>KAPITEL 01  I  HIER STEHT DER KAPITELTITEL</a:t>
            </a:r>
            <a:endParaRPr lang="de-DE" dirty="0"/>
          </a:p>
        </p:txBody>
      </p:sp>
      <p:sp>
        <p:nvSpPr>
          <p:cNvPr id="5" name="Textplatzhalter 2">
            <a:extLst>
              <a:ext uri="{FF2B5EF4-FFF2-40B4-BE49-F238E27FC236}">
                <a16:creationId xmlns:a16="http://schemas.microsoft.com/office/drawing/2014/main" id="{01706F34-D891-AD4B-9AE3-1BC1568FF4A4}"/>
              </a:ext>
            </a:extLst>
          </p:cNvPr>
          <p:cNvSpPr>
            <a:spLocks noGrp="1"/>
          </p:cNvSpPr>
          <p:nvPr>
            <p:ph idx="1" hasCustomPrompt="1"/>
          </p:nvPr>
        </p:nvSpPr>
        <p:spPr>
          <a:xfrm>
            <a:off x="432000" y="1692000"/>
            <a:ext cx="10980000" cy="4608000"/>
          </a:xfrm>
          <a:prstGeom prst="rect">
            <a:avLst/>
          </a:prstGeom>
        </p:spPr>
        <p:txBody>
          <a:bodyPr vert="horz" lIns="0" tIns="45720" rIns="91440" bIns="45720" rtlCol="0">
            <a:normAutofit/>
          </a:bodyPr>
          <a:lstStyle>
            <a:lvl1pPr marL="177800" indent="-177800">
              <a:lnSpc>
                <a:spcPct val="114000"/>
              </a:lnSpc>
              <a:spcBef>
                <a:spcPts val="0"/>
              </a:spcBef>
              <a:spcAft>
                <a:spcPts val="800"/>
              </a:spcAft>
              <a:buClr>
                <a:schemeClr val="bg1"/>
              </a:buClr>
              <a:defRPr>
                <a:solidFill>
                  <a:schemeClr val="bg1"/>
                </a:solidFill>
              </a:defRPr>
            </a:lvl1pPr>
            <a:lvl2pPr marL="355600" indent="-177800">
              <a:lnSpc>
                <a:spcPct val="114000"/>
              </a:lnSpc>
              <a:spcAft>
                <a:spcPts val="800"/>
              </a:spcAft>
              <a:buClr>
                <a:schemeClr val="bg1"/>
              </a:buClr>
              <a:buFont typeface="Arial" panose="020B0604020202020204" pitchFamily="34" charset="0"/>
              <a:buChar char="•"/>
              <a:tabLst/>
              <a:defRPr>
                <a:solidFill>
                  <a:schemeClr val="bg1"/>
                </a:solidFill>
              </a:defRPr>
            </a:lvl2pPr>
            <a:lvl3pPr marL="539750" indent="-184150">
              <a:lnSpc>
                <a:spcPct val="114000"/>
              </a:lnSpc>
              <a:spcAft>
                <a:spcPts val="800"/>
              </a:spcAft>
              <a:buClr>
                <a:schemeClr val="bg1"/>
              </a:buClr>
              <a:buFont typeface="Symbol" panose="05050102010706020507" pitchFamily="18" charset="2"/>
              <a:buChar char="-"/>
              <a:defRPr>
                <a:solidFill>
                  <a:schemeClr val="bg1"/>
                </a:solidFill>
              </a:defRPr>
            </a:lvl3pPr>
            <a:lvl4pPr marL="717550" indent="-177800">
              <a:lnSpc>
                <a:spcPct val="114000"/>
              </a:lnSpc>
              <a:spcAft>
                <a:spcPts val="800"/>
              </a:spcAft>
              <a:buClr>
                <a:schemeClr val="bg1"/>
              </a:buClr>
              <a:buFont typeface="Symbol" panose="05050102010706020507" pitchFamily="18" charset="2"/>
              <a:buChar char="-"/>
              <a:defRPr>
                <a:solidFill>
                  <a:schemeClr val="bg1"/>
                </a:solidFill>
              </a:defRPr>
            </a:lvl4pPr>
            <a:lvl5pPr marL="895350" indent="-177800">
              <a:lnSpc>
                <a:spcPct val="114000"/>
              </a:lnSpc>
              <a:spcAft>
                <a:spcPts val="800"/>
              </a:spcAft>
              <a:buClr>
                <a:schemeClr val="bg1"/>
              </a:buClr>
              <a:buFont typeface="Symbol" panose="05050102010706020507" pitchFamily="18" charset="2"/>
              <a:buChar char="-"/>
              <a:defRPr>
                <a:solidFill>
                  <a:schemeClr val="bg1"/>
                </a:solidFill>
              </a:defRPr>
            </a:lvl5pPr>
          </a:lstStyle>
          <a:p>
            <a:r>
              <a:rPr lang="de-DE" dirty="0"/>
              <a:t>Punkt eins</a:t>
            </a:r>
          </a:p>
          <a:p>
            <a:pPr lvl="1"/>
            <a:r>
              <a:rPr lang="de-DE" dirty="0"/>
              <a:t>Punkt zwei</a:t>
            </a:r>
          </a:p>
          <a:p>
            <a:pPr lvl="2"/>
            <a:r>
              <a:rPr lang="de-DE" dirty="0"/>
              <a:t>Punkt drei</a:t>
            </a:r>
          </a:p>
          <a:p>
            <a:pPr lvl="3"/>
            <a:r>
              <a:rPr lang="de-DE" dirty="0"/>
              <a:t>Punkt vier</a:t>
            </a:r>
          </a:p>
          <a:p>
            <a:pPr lvl="4"/>
            <a:r>
              <a:rPr lang="de-DE" dirty="0"/>
              <a:t>Punkt fünf</a:t>
            </a:r>
          </a:p>
          <a:p>
            <a:endParaRPr lang="de-DE" dirty="0"/>
          </a:p>
        </p:txBody>
      </p:sp>
      <p:sp>
        <p:nvSpPr>
          <p:cNvPr id="7" name="Textfeld 4">
            <a:extLst>
              <a:ext uri="{FF2B5EF4-FFF2-40B4-BE49-F238E27FC236}">
                <a16:creationId xmlns:a16="http://schemas.microsoft.com/office/drawing/2014/main" id="{EC7D5271-DAD8-5444-BEF4-53EA76A0D8A8}"/>
              </a:ext>
            </a:extLst>
          </p:cNvPr>
          <p:cNvSpPr txBox="1"/>
          <p:nvPr userDrawn="1"/>
        </p:nvSpPr>
        <p:spPr>
          <a:xfrm>
            <a:off x="10848528" y="6463838"/>
            <a:ext cx="936104" cy="246221"/>
          </a:xfrm>
          <a:prstGeom prst="rect">
            <a:avLst/>
          </a:prstGeom>
          <a:noFill/>
        </p:spPr>
        <p:txBody>
          <a:bodyPr wrap="square" rtlCol="0">
            <a:spAutoFit/>
          </a:bodyPr>
          <a:lstStyle/>
          <a:p>
            <a:pPr algn="l"/>
            <a:r>
              <a:rPr lang="de-DE" sz="1000" b="0" i="0" dirty="0">
                <a:solidFill>
                  <a:schemeClr val="bg1"/>
                </a:solidFill>
                <a:latin typeface="Josefin Sans Light" pitchFamily="2" charset="77"/>
              </a:rPr>
              <a:t>akzente  |</a:t>
            </a:r>
          </a:p>
        </p:txBody>
      </p:sp>
      <p:sp>
        <p:nvSpPr>
          <p:cNvPr id="8" name="Textfeld 35">
            <a:extLst>
              <a:ext uri="{FF2B5EF4-FFF2-40B4-BE49-F238E27FC236}">
                <a16:creationId xmlns:a16="http://schemas.microsoft.com/office/drawing/2014/main" id="{BBB6A011-9CA4-CB46-98E2-97F0299BC216}"/>
              </a:ext>
            </a:extLst>
          </p:cNvPr>
          <p:cNvSpPr txBox="1"/>
          <p:nvPr userDrawn="1"/>
        </p:nvSpPr>
        <p:spPr>
          <a:xfrm>
            <a:off x="11388588" y="6463837"/>
            <a:ext cx="396044" cy="246221"/>
          </a:xfrm>
          <a:prstGeom prst="rect">
            <a:avLst/>
          </a:prstGeom>
          <a:noFill/>
        </p:spPr>
        <p:txBody>
          <a:bodyPr wrap="square" rtlCol="0">
            <a:spAutoFit/>
          </a:bodyPr>
          <a:lstStyle/>
          <a:p>
            <a:pPr algn="r"/>
            <a:fld id="{AA586213-983E-3E40-A423-90273235CBE6}" type="slidenum">
              <a:rPr lang="de-DE" sz="1000" b="0" i="0" smtClean="0">
                <a:solidFill>
                  <a:schemeClr val="bg1"/>
                </a:solidFill>
                <a:latin typeface="Josefin Sans Light" pitchFamily="2" charset="77"/>
              </a:rPr>
              <a:pPr algn="r"/>
              <a:t>‹Nr.›</a:t>
            </a:fld>
            <a:endParaRPr lang="de-DE" sz="1000" b="0" i="0" dirty="0">
              <a:solidFill>
                <a:schemeClr val="bg1"/>
              </a:solidFill>
              <a:latin typeface="Josefin Sans Light" pitchFamily="2" charset="77"/>
            </a:endParaRPr>
          </a:p>
        </p:txBody>
      </p:sp>
      <p:sp>
        <p:nvSpPr>
          <p:cNvPr id="9" name="Text Placeholder 14">
            <a:extLst>
              <a:ext uri="{FF2B5EF4-FFF2-40B4-BE49-F238E27FC236}">
                <a16:creationId xmlns:a16="http://schemas.microsoft.com/office/drawing/2014/main" id="{A7AAC51D-8DC2-F24D-96CA-2C5949AA5988}"/>
              </a:ext>
            </a:extLst>
          </p:cNvPr>
          <p:cNvSpPr>
            <a:spLocks noGrp="1"/>
          </p:cNvSpPr>
          <p:nvPr>
            <p:ph type="body" sz="quarter" idx="15"/>
          </p:nvPr>
        </p:nvSpPr>
        <p:spPr>
          <a:xfrm>
            <a:off x="442912" y="6463838"/>
            <a:ext cx="3960900" cy="246063"/>
          </a:xfrm>
          <a:prstGeom prst="rect">
            <a:avLst/>
          </a:prstGeom>
        </p:spPr>
        <p:txBody>
          <a:bodyPr lIns="0" rIns="0" anchor="ctr"/>
          <a:lstStyle>
            <a:lvl1pPr marL="0" indent="0">
              <a:buFont typeface="Arial" panose="020B0604020202020204" pitchFamily="34" charset="0"/>
              <a:buNone/>
              <a:defRPr sz="800">
                <a:solidFill>
                  <a:schemeClr val="bg1"/>
                </a:solidFill>
              </a:defRPr>
            </a:lvl1pPr>
            <a:lvl2pPr marL="228594" indent="0">
              <a:buFont typeface="Arial" panose="020B0604020202020204" pitchFamily="34" charset="0"/>
              <a:buNone/>
              <a:defRPr sz="800"/>
            </a:lvl2pPr>
            <a:lvl3pPr marL="459306" indent="0">
              <a:buFont typeface="Arial" panose="020B0604020202020204" pitchFamily="34" charset="0"/>
              <a:buNone/>
              <a:defRPr sz="800"/>
            </a:lvl3pPr>
            <a:lvl4pPr marL="687900" indent="0">
              <a:buFont typeface="Arial" panose="020B0604020202020204" pitchFamily="34" charset="0"/>
              <a:buNone/>
              <a:defRPr sz="800"/>
            </a:lvl4pPr>
            <a:lvl5pPr marL="916495" indent="0">
              <a:buFont typeface="Arial" panose="020B0604020202020204" pitchFamily="34" charset="0"/>
              <a:buNone/>
              <a:defRPr sz="800"/>
            </a:lvl5pPr>
          </a:lstStyle>
          <a:p>
            <a:pPr lvl="0"/>
            <a:r>
              <a:rPr lang="de-DE" noProof="0" dirty="0"/>
              <a:t>Fußnote</a:t>
            </a:r>
          </a:p>
        </p:txBody>
      </p:sp>
    </p:spTree>
    <p:extLst>
      <p:ext uri="{BB962C8B-B14F-4D97-AF65-F5344CB8AC3E}">
        <p14:creationId xmlns:p14="http://schemas.microsoft.com/office/powerpoint/2010/main" val="3352574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1049" userDrawn="1">
          <p15:clr>
            <a:srgbClr val="FBAE40"/>
          </p15:clr>
        </p15:guide>
        <p15:guide id="2" pos="279" userDrawn="1">
          <p15:clr>
            <a:srgbClr val="FBAE40"/>
          </p15:clr>
        </p15:guide>
        <p15:guide id="3" pos="7197" userDrawn="1">
          <p15:clr>
            <a:srgbClr val="FBAE40"/>
          </p15:clr>
        </p15:guide>
        <p15:guide id="4" orient="horz" pos="397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EB6A2E-413D-214D-B861-3974670E280D}"/>
              </a:ext>
            </a:extLst>
          </p:cNvPr>
          <p:cNvPicPr>
            <a:picLocks noChangeAspect="1"/>
          </p:cNvPicPr>
          <p:nvPr userDrawn="1"/>
        </p:nvPicPr>
        <p:blipFill>
          <a:blip r:embed="rId2"/>
          <a:stretch>
            <a:fillRect/>
          </a:stretch>
        </p:blipFill>
        <p:spPr>
          <a:xfrm>
            <a:off x="9525" y="0"/>
            <a:ext cx="12172950" cy="6858000"/>
          </a:xfrm>
          <a:prstGeom prst="rect">
            <a:avLst/>
          </a:prstGeom>
        </p:spPr>
      </p:pic>
      <p:sp>
        <p:nvSpPr>
          <p:cNvPr id="3" name="Textplatzhalter 2">
            <a:extLst>
              <a:ext uri="{FF2B5EF4-FFF2-40B4-BE49-F238E27FC236}">
                <a16:creationId xmlns:a16="http://schemas.microsoft.com/office/drawing/2014/main" id="{E7A71E35-2353-EB46-B180-DDFD4F2C6BDA}"/>
              </a:ext>
            </a:extLst>
          </p:cNvPr>
          <p:cNvSpPr>
            <a:spLocks noGrp="1"/>
          </p:cNvSpPr>
          <p:nvPr>
            <p:ph type="body" sz="quarter" idx="10" hasCustomPrompt="1"/>
          </p:nvPr>
        </p:nvSpPr>
        <p:spPr>
          <a:xfrm>
            <a:off x="1897170" y="1524000"/>
            <a:ext cx="8801556" cy="539750"/>
          </a:xfrm>
          <a:prstGeom prst="rect">
            <a:avLst/>
          </a:prstGeom>
        </p:spPr>
        <p:txBody>
          <a:bodyPr lIns="0" rIns="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3200" b="1">
                <a:solidFill>
                  <a:schemeClr val="bg1"/>
                </a:solidFill>
                <a:latin typeface="Lora" pitchFamily="2" charset="77"/>
              </a:defRPr>
            </a:lvl1pPr>
          </a:lstStyle>
          <a:p>
            <a:r>
              <a:rPr lang="de-DE" dirty="0"/>
              <a:t>Hier steht eine kurze Headline</a:t>
            </a:r>
          </a:p>
        </p:txBody>
      </p:sp>
      <p:grpSp>
        <p:nvGrpSpPr>
          <p:cNvPr id="2" name="Gruppieren 1">
            <a:extLst>
              <a:ext uri="{FF2B5EF4-FFF2-40B4-BE49-F238E27FC236}">
                <a16:creationId xmlns:a16="http://schemas.microsoft.com/office/drawing/2014/main" id="{29DBA84D-C9C5-A545-8683-1B14046ABDF7}"/>
              </a:ext>
            </a:extLst>
          </p:cNvPr>
          <p:cNvGrpSpPr/>
          <p:nvPr userDrawn="1"/>
        </p:nvGrpSpPr>
        <p:grpSpPr>
          <a:xfrm>
            <a:off x="1411774" y="0"/>
            <a:ext cx="324916" cy="1984904"/>
            <a:chOff x="1360975" y="0"/>
            <a:chExt cx="324916" cy="1984904"/>
          </a:xfrm>
        </p:grpSpPr>
        <p:cxnSp>
          <p:nvCxnSpPr>
            <p:cNvPr id="23" name="Gerade Verbindung 22">
              <a:extLst>
                <a:ext uri="{FF2B5EF4-FFF2-40B4-BE49-F238E27FC236}">
                  <a16:creationId xmlns:a16="http://schemas.microsoft.com/office/drawing/2014/main" id="{983D25D4-A1A3-1C4C-9692-7E54CE97DA74}"/>
                </a:ext>
              </a:extLst>
            </p:cNvPr>
            <p:cNvCxnSpPr>
              <a:cxnSpLocks/>
            </p:cNvCxnSpPr>
            <p:nvPr userDrawn="1"/>
          </p:nvCxnSpPr>
          <p:spPr>
            <a:xfrm>
              <a:off x="1523433" y="0"/>
              <a:ext cx="0" cy="1659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D547FBA-6171-194E-B90C-DE40DCF7C29A}"/>
                </a:ext>
              </a:extLst>
            </p:cNvPr>
            <p:cNvSpPr/>
            <p:nvPr userDrawn="1"/>
          </p:nvSpPr>
          <p:spPr>
            <a:xfrm>
              <a:off x="1360975" y="1659988"/>
              <a:ext cx="324916" cy="32491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3DFA1478-8E80-E743-BBDB-4F5F9A0BB704}"/>
                </a:ext>
              </a:extLst>
            </p:cNvPr>
            <p:cNvSpPr/>
            <p:nvPr userDrawn="1"/>
          </p:nvSpPr>
          <p:spPr>
            <a:xfrm>
              <a:off x="1488221" y="1780890"/>
              <a:ext cx="75694" cy="756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platzhalter 5">
            <a:extLst>
              <a:ext uri="{FF2B5EF4-FFF2-40B4-BE49-F238E27FC236}">
                <a16:creationId xmlns:a16="http://schemas.microsoft.com/office/drawing/2014/main" id="{741D5A39-D4CE-D14D-B700-A1265C192AD5}"/>
              </a:ext>
            </a:extLst>
          </p:cNvPr>
          <p:cNvSpPr>
            <a:spLocks noGrp="1"/>
          </p:cNvSpPr>
          <p:nvPr>
            <p:ph type="body" sz="quarter" idx="12" hasCustomPrompt="1"/>
          </p:nvPr>
        </p:nvSpPr>
        <p:spPr>
          <a:xfrm>
            <a:off x="1897170" y="2063750"/>
            <a:ext cx="8809037" cy="479425"/>
          </a:xfrm>
          <a:prstGeom prst="rect">
            <a:avLst/>
          </a:prstGeom>
        </p:spPr>
        <p:txBody>
          <a:bodyPr lIns="0" anchor="ctr"/>
          <a:lstStyle>
            <a:lvl1pPr marL="0" indent="0">
              <a:buNone/>
              <a:defRPr sz="2000">
                <a:solidFill>
                  <a:schemeClr val="bg1"/>
                </a:solidFill>
              </a:defRPr>
            </a:lvl1pPr>
          </a:lstStyle>
          <a:p>
            <a:pPr lvl="0"/>
            <a:r>
              <a:rPr lang="de-DE" dirty="0"/>
              <a:t>Hier steht bspw. der Kundenname</a:t>
            </a:r>
          </a:p>
        </p:txBody>
      </p:sp>
      <p:pic>
        <p:nvPicPr>
          <p:cNvPr id="11" name="Grafik 10">
            <a:extLst>
              <a:ext uri="{FF2B5EF4-FFF2-40B4-BE49-F238E27FC236}">
                <a16:creationId xmlns:a16="http://schemas.microsoft.com/office/drawing/2014/main" id="{83EB8C6B-7977-476A-8F41-6DD494925EDA}"/>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0712604" y="5425654"/>
            <a:ext cx="1479396" cy="1441035"/>
          </a:xfrm>
          <a:prstGeom prst="rect">
            <a:avLst/>
          </a:prstGeom>
        </p:spPr>
      </p:pic>
      <p:sp>
        <p:nvSpPr>
          <p:cNvPr id="12" name="TextBox 11">
            <a:extLst>
              <a:ext uri="{FF2B5EF4-FFF2-40B4-BE49-F238E27FC236}">
                <a16:creationId xmlns:a16="http://schemas.microsoft.com/office/drawing/2014/main" id="{9C6ABAFC-CB7B-1545-8498-1D7189EB5AE2}"/>
              </a:ext>
            </a:extLst>
          </p:cNvPr>
          <p:cNvSpPr txBox="1"/>
          <p:nvPr userDrawn="1"/>
        </p:nvSpPr>
        <p:spPr>
          <a:xfrm>
            <a:off x="1897170" y="6147092"/>
            <a:ext cx="706442" cy="307777"/>
          </a:xfrm>
          <a:prstGeom prst="rect">
            <a:avLst/>
          </a:prstGeom>
          <a:noFill/>
        </p:spPr>
        <p:txBody>
          <a:bodyPr wrap="square" lIns="0" rIns="0" rtlCol="0">
            <a:spAutoFit/>
          </a:bodyPr>
          <a:lstStyle/>
          <a:p>
            <a:pPr marL="0" marR="0" lvl="0" indent="0" algn="l" defTabSz="1219170" rtl="0" eaLnBrk="1" fontAlgn="auto" latinLnBrk="0" hangingPunct="1">
              <a:lnSpc>
                <a:spcPct val="100000"/>
              </a:lnSpc>
              <a:spcBef>
                <a:spcPct val="20000"/>
              </a:spcBef>
              <a:spcAft>
                <a:spcPts val="0"/>
              </a:spcAft>
              <a:buClr>
                <a:srgbClr val="51B072"/>
              </a:buClr>
              <a:buSzTx/>
              <a:buFont typeface="Arial" panose="020B0604020202020204" pitchFamily="34" charset="0"/>
              <a:buNone/>
              <a:tabLst/>
              <a:defRPr/>
            </a:pPr>
            <a:r>
              <a:rPr kumimoji="0" lang="de-DE" sz="1400" b="0" i="0" u="none" strike="noStrike" kern="1200" cap="none" spc="-13" normalizeH="0" baseline="0" noProof="0" dirty="0">
                <a:ln>
                  <a:noFill/>
                </a:ln>
                <a:solidFill>
                  <a:schemeClr val="bg1"/>
                </a:solidFill>
                <a:effectLst/>
                <a:uLnTx/>
                <a:uFillTx/>
                <a:latin typeface="Josefin Sans Light" pitchFamily="2" charset="77"/>
                <a:ea typeface="+mn-ea"/>
                <a:cs typeface="+mn-cs"/>
              </a:rPr>
              <a:t>akzente | </a:t>
            </a:r>
          </a:p>
        </p:txBody>
      </p:sp>
      <p:sp>
        <p:nvSpPr>
          <p:cNvPr id="13" name="Text Placeholder 11">
            <a:extLst>
              <a:ext uri="{FF2B5EF4-FFF2-40B4-BE49-F238E27FC236}">
                <a16:creationId xmlns:a16="http://schemas.microsoft.com/office/drawing/2014/main" id="{8281ABF2-A5DD-9345-A768-EF495ADE0841}"/>
              </a:ext>
            </a:extLst>
          </p:cNvPr>
          <p:cNvSpPr>
            <a:spLocks noGrp="1"/>
          </p:cNvSpPr>
          <p:nvPr>
            <p:ph type="body" sz="quarter" idx="14" hasCustomPrompt="1"/>
          </p:nvPr>
        </p:nvSpPr>
        <p:spPr>
          <a:xfrm>
            <a:off x="2603612" y="6163700"/>
            <a:ext cx="4680520" cy="296747"/>
          </a:xfrm>
          <a:prstGeom prst="rect">
            <a:avLst/>
          </a:prstGeom>
        </p:spPr>
        <p:txBody>
          <a:bodyPr lIns="0" rIns="0" anchor="ctr"/>
          <a:lstStyle>
            <a:lvl1pPr marL="0" indent="0">
              <a:buNone/>
              <a:defRPr lang="de-DE" dirty="0">
                <a:solidFill>
                  <a:schemeClr val="bg1"/>
                </a:solidFill>
                <a:latin typeface="Josefin Sans Light" pitchFamily="2" charset="77"/>
              </a:defRPr>
            </a:lvl1pPr>
          </a:lstStyle>
          <a:p>
            <a:pPr marL="228594" lvl="0" indent="-228594"/>
            <a:r>
              <a:rPr lang="de-DE" dirty="0"/>
              <a:t>01. Monat 2019 | Ort</a:t>
            </a:r>
          </a:p>
        </p:txBody>
      </p:sp>
    </p:spTree>
    <p:extLst>
      <p:ext uri="{BB962C8B-B14F-4D97-AF65-F5344CB8AC3E}">
        <p14:creationId xmlns:p14="http://schemas.microsoft.com/office/powerpoint/2010/main" val="2184260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tenkarte (München)">
    <p:bg>
      <p:bgPr>
        <a:solidFill>
          <a:schemeClr val="accent6"/>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30AEDB8-8306-344A-9175-1B25324540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8253" y="-4122389"/>
            <a:ext cx="342900" cy="6096000"/>
          </a:xfrm>
          <a:prstGeom prst="rect">
            <a:avLst/>
          </a:prstGeom>
        </p:spPr>
      </p:pic>
      <p:sp>
        <p:nvSpPr>
          <p:cNvPr id="8" name="Text Placeholder 7">
            <a:extLst>
              <a:ext uri="{FF2B5EF4-FFF2-40B4-BE49-F238E27FC236}">
                <a16:creationId xmlns:a16="http://schemas.microsoft.com/office/drawing/2014/main" id="{476B214F-45F0-264F-9A97-9685AF527AA8}"/>
              </a:ext>
            </a:extLst>
          </p:cNvPr>
          <p:cNvSpPr>
            <a:spLocks noGrp="1"/>
          </p:cNvSpPr>
          <p:nvPr>
            <p:ph type="body" sz="quarter" idx="11" hasCustomPrompt="1"/>
          </p:nvPr>
        </p:nvSpPr>
        <p:spPr>
          <a:xfrm>
            <a:off x="1055688" y="1484313"/>
            <a:ext cx="8820732" cy="720725"/>
          </a:xfrm>
          <a:prstGeom prst="rect">
            <a:avLst/>
          </a:prstGeom>
        </p:spPr>
        <p:txBody>
          <a:bodyPr anchor="ctr"/>
          <a:lstStyle>
            <a:lvl1pPr marL="0" indent="0">
              <a:buNone/>
              <a:defRPr sz="2800" b="1" i="0">
                <a:latin typeface="Lora" pitchFamily="2" charset="77"/>
              </a:defRPr>
            </a:lvl1pPr>
          </a:lstStyle>
          <a:p>
            <a:pPr lvl="0"/>
            <a:r>
              <a:rPr lang="de-DE" dirty="0"/>
              <a:t>Verantwortung ist unser Geschäft.</a:t>
            </a:r>
          </a:p>
        </p:txBody>
      </p:sp>
      <p:sp>
        <p:nvSpPr>
          <p:cNvPr id="11" name="Textfeld 2">
            <a:extLst>
              <a:ext uri="{FF2B5EF4-FFF2-40B4-BE49-F238E27FC236}">
                <a16:creationId xmlns:a16="http://schemas.microsoft.com/office/drawing/2014/main" id="{6EE78D6D-C14C-394C-A9F5-EBC15F9814A4}"/>
              </a:ext>
            </a:extLst>
          </p:cNvPr>
          <p:cNvSpPr txBox="1"/>
          <p:nvPr userDrawn="1"/>
        </p:nvSpPr>
        <p:spPr>
          <a:xfrm>
            <a:off x="7086014" y="3007169"/>
            <a:ext cx="3770584" cy="4014112"/>
          </a:xfrm>
          <a:prstGeom prst="rect">
            <a:avLst/>
          </a:prstGeom>
          <a:noFill/>
        </p:spPr>
        <p:txBody>
          <a:bodyPr wrap="none" rtlCol="0">
            <a:spAutoFit/>
          </a:bodyPr>
          <a:lstStyle/>
          <a:p>
            <a:pPr>
              <a:lnSpc>
                <a:spcPct val="114000"/>
              </a:lnSpc>
            </a:pPr>
            <a:endParaRPr lang="de-DE" sz="1400" dirty="0">
              <a:solidFill>
                <a:schemeClr val="tx1"/>
              </a:solidFill>
              <a:latin typeface="Josefin Sans" pitchFamily="2" charset="77"/>
            </a:endParaRPr>
          </a:p>
          <a:p>
            <a:pPr>
              <a:lnSpc>
                <a:spcPct val="114000"/>
              </a:lnSpc>
            </a:pPr>
            <a:r>
              <a:rPr lang="de-DE" sz="1400" dirty="0" err="1">
                <a:solidFill>
                  <a:schemeClr val="tx1"/>
                </a:solidFill>
                <a:latin typeface="Josefin Sans" pitchFamily="2" charset="77"/>
              </a:rPr>
              <a:t>akzente</a:t>
            </a:r>
            <a:r>
              <a:rPr lang="de-DE" sz="1400" dirty="0">
                <a:solidFill>
                  <a:schemeClr val="tx1"/>
                </a:solidFill>
                <a:latin typeface="Josefin Sans" pitchFamily="2" charset="77"/>
              </a:rPr>
              <a:t> </a:t>
            </a:r>
            <a:r>
              <a:rPr lang="de-DE" sz="1400" dirty="0" err="1">
                <a:solidFill>
                  <a:schemeClr val="tx1"/>
                </a:solidFill>
                <a:latin typeface="Josefin Sans" pitchFamily="2" charset="77"/>
              </a:rPr>
              <a:t>kommunikation</a:t>
            </a:r>
            <a:r>
              <a:rPr lang="de-DE" sz="1400" dirty="0">
                <a:solidFill>
                  <a:schemeClr val="tx1"/>
                </a:solidFill>
                <a:latin typeface="Josefin Sans" pitchFamily="2" charset="77"/>
              </a:rPr>
              <a:t> und </a:t>
            </a:r>
            <a:r>
              <a:rPr lang="de-DE" sz="1400" dirty="0" err="1">
                <a:solidFill>
                  <a:schemeClr val="tx1"/>
                </a:solidFill>
                <a:latin typeface="Josefin Sans" pitchFamily="2" charset="77"/>
              </a:rPr>
              <a:t>beratung</a:t>
            </a:r>
            <a:r>
              <a:rPr lang="de-DE" sz="1400" dirty="0">
                <a:solidFill>
                  <a:schemeClr val="tx1"/>
                </a:solidFill>
                <a:latin typeface="Josefin Sans" pitchFamily="2" charset="77"/>
              </a:rPr>
              <a:t> </a:t>
            </a:r>
            <a:r>
              <a:rPr lang="de-DE" sz="1400" dirty="0" err="1">
                <a:solidFill>
                  <a:schemeClr val="tx1"/>
                </a:solidFill>
                <a:latin typeface="Josefin Sans" pitchFamily="2" charset="77"/>
              </a:rPr>
              <a:t>gmbh</a:t>
            </a:r>
            <a:endParaRPr lang="de-DE" sz="1400" dirty="0">
              <a:solidFill>
                <a:schemeClr val="tx1"/>
              </a:solidFill>
              <a:latin typeface="Josefin Sans" pitchFamily="2" charset="77"/>
            </a:endParaRPr>
          </a:p>
          <a:p>
            <a:pPr>
              <a:lnSpc>
                <a:spcPct val="114000"/>
              </a:lnSpc>
            </a:pPr>
            <a:endParaRPr lang="de-DE" sz="1400" dirty="0">
              <a:solidFill>
                <a:schemeClr val="tx1"/>
              </a:solidFill>
              <a:latin typeface="Josefin Sans" pitchFamily="2" charset="77"/>
            </a:endParaRPr>
          </a:p>
          <a:p>
            <a:pPr>
              <a:lnSpc>
                <a:spcPct val="114000"/>
              </a:lnSpc>
            </a:pPr>
            <a:r>
              <a:rPr lang="de-DE" sz="1400" dirty="0">
                <a:solidFill>
                  <a:schemeClr val="tx1"/>
                </a:solidFill>
                <a:latin typeface="Josefin Sans" pitchFamily="2" charset="77"/>
              </a:rPr>
              <a:t>Corneliusstraße 10</a:t>
            </a:r>
          </a:p>
          <a:p>
            <a:pPr>
              <a:lnSpc>
                <a:spcPct val="114000"/>
              </a:lnSpc>
            </a:pPr>
            <a:r>
              <a:rPr lang="de-DE" sz="1400" dirty="0">
                <a:solidFill>
                  <a:schemeClr val="tx1"/>
                </a:solidFill>
                <a:latin typeface="Josefin Sans" pitchFamily="2" charset="77"/>
              </a:rPr>
              <a:t>80469 München</a:t>
            </a:r>
          </a:p>
          <a:p>
            <a:pPr>
              <a:lnSpc>
                <a:spcPct val="114000"/>
              </a:lnSpc>
            </a:pPr>
            <a:r>
              <a:rPr lang="de-DE" sz="1400" dirty="0">
                <a:solidFill>
                  <a:schemeClr val="tx1"/>
                </a:solidFill>
                <a:latin typeface="Josefin Sans" pitchFamily="2" charset="77"/>
              </a:rPr>
              <a:t>Deutschland</a:t>
            </a:r>
          </a:p>
          <a:p>
            <a:pPr>
              <a:lnSpc>
                <a:spcPct val="114000"/>
              </a:lnSpc>
            </a:pPr>
            <a:endParaRPr lang="de-DE" sz="1400" dirty="0">
              <a:solidFill>
                <a:schemeClr val="tx1"/>
              </a:solidFill>
              <a:latin typeface="Josefin Sans" pitchFamily="2" charset="77"/>
            </a:endParaRPr>
          </a:p>
          <a:p>
            <a:pPr>
              <a:lnSpc>
                <a:spcPct val="114000"/>
              </a:lnSpc>
            </a:pPr>
            <a:r>
              <a:rPr lang="de-DE" sz="1400" dirty="0">
                <a:solidFill>
                  <a:schemeClr val="tx1"/>
                </a:solidFill>
                <a:latin typeface="Josefin Sans" pitchFamily="2" charset="77"/>
              </a:rPr>
              <a:t>Tel.: +49 89 20 20 56-0</a:t>
            </a:r>
          </a:p>
          <a:p>
            <a:pPr>
              <a:lnSpc>
                <a:spcPct val="114000"/>
              </a:lnSpc>
            </a:pPr>
            <a:r>
              <a:rPr lang="de-DE" sz="1400" dirty="0">
                <a:solidFill>
                  <a:schemeClr val="tx1"/>
                </a:solidFill>
                <a:latin typeface="Josefin Sans" pitchFamily="2" charset="77"/>
              </a:rPr>
              <a:t>Fax.: +49 89 20 20 56-50</a:t>
            </a:r>
          </a:p>
          <a:p>
            <a:pPr>
              <a:lnSpc>
                <a:spcPct val="114000"/>
              </a:lnSpc>
            </a:pPr>
            <a:r>
              <a:rPr lang="de-DE" sz="1400" dirty="0">
                <a:solidFill>
                  <a:schemeClr val="tx1"/>
                </a:solidFill>
                <a:latin typeface="Josefin Sans" pitchFamily="2" charset="77"/>
                <a:hlinkClick r:id="rId3">
                  <a:extLst>
                    <a:ext uri="{A12FA001-AC4F-418D-AE19-62706E023703}">
                      <ahyp:hlinkClr xmlns:ahyp="http://schemas.microsoft.com/office/drawing/2018/hyperlinkcolor" xmlns="" val="tx"/>
                    </a:ext>
                  </a:extLst>
                </a:hlinkClick>
              </a:rPr>
              <a:t>kontakt@akzente.de</a:t>
            </a:r>
            <a:endParaRPr lang="de-DE" sz="1400" dirty="0">
              <a:solidFill>
                <a:schemeClr val="tx1"/>
              </a:solidFill>
              <a:latin typeface="Josefin Sans" pitchFamily="2" charset="77"/>
            </a:endParaRPr>
          </a:p>
          <a:p>
            <a:pPr>
              <a:lnSpc>
                <a:spcPct val="114000"/>
              </a:lnSpc>
            </a:pPr>
            <a:r>
              <a:rPr lang="de-DE" sz="1400" dirty="0" err="1">
                <a:solidFill>
                  <a:schemeClr val="tx1"/>
                </a:solidFill>
                <a:latin typeface="Josefin Sans" pitchFamily="2" charset="77"/>
              </a:rPr>
              <a:t>www.akzente.de</a:t>
            </a:r>
            <a:endParaRPr lang="de-DE" sz="1400" dirty="0">
              <a:solidFill>
                <a:schemeClr val="tx1"/>
              </a:solidFill>
              <a:latin typeface="Josefin Sans" pitchFamily="2" charset="77"/>
            </a:endParaRPr>
          </a:p>
          <a:p>
            <a:pPr>
              <a:lnSpc>
                <a:spcPct val="114000"/>
              </a:lnSpc>
            </a:pPr>
            <a:endParaRPr lang="de-DE" sz="1400" dirty="0">
              <a:solidFill>
                <a:schemeClr val="tx1"/>
              </a:solidFill>
              <a:latin typeface="Josefin Sans" pitchFamily="2" charset="77"/>
            </a:endParaRPr>
          </a:p>
          <a:p>
            <a:pPr>
              <a:lnSpc>
                <a:spcPct val="114000"/>
              </a:lnSpc>
            </a:pPr>
            <a:r>
              <a:rPr lang="de-DE" sz="1400" dirty="0">
                <a:solidFill>
                  <a:schemeClr val="tx1"/>
                </a:solidFill>
                <a:latin typeface="Josefin Sans" pitchFamily="2" charset="77"/>
              </a:rPr>
              <a:t>München I Berlin I Frankfurt am Main</a:t>
            </a:r>
          </a:p>
          <a:p>
            <a:pPr>
              <a:lnSpc>
                <a:spcPct val="114000"/>
              </a:lnSpc>
            </a:pPr>
            <a:endParaRPr lang="de-DE" sz="1400" dirty="0">
              <a:solidFill>
                <a:schemeClr val="tx1"/>
              </a:solidFill>
              <a:latin typeface="Josefin Sans" pitchFamily="2" charset="77"/>
            </a:endParaRPr>
          </a:p>
          <a:p>
            <a:pPr>
              <a:lnSpc>
                <a:spcPct val="114000"/>
              </a:lnSpc>
            </a:pPr>
            <a:endParaRPr lang="de-DE" sz="1400" dirty="0">
              <a:solidFill>
                <a:schemeClr val="tx1"/>
              </a:solidFill>
              <a:latin typeface="Josefin Sans" pitchFamily="2" charset="77"/>
            </a:endParaRPr>
          </a:p>
          <a:p>
            <a:pPr>
              <a:lnSpc>
                <a:spcPct val="114000"/>
              </a:lnSpc>
            </a:pPr>
            <a:endParaRPr lang="de-DE" sz="1400" dirty="0">
              <a:solidFill>
                <a:schemeClr val="tx1"/>
              </a:solidFill>
            </a:endParaRPr>
          </a:p>
        </p:txBody>
      </p:sp>
    </p:spTree>
    <p:extLst>
      <p:ext uri="{BB962C8B-B14F-4D97-AF65-F5344CB8AC3E}">
        <p14:creationId xmlns:p14="http://schemas.microsoft.com/office/powerpoint/2010/main" val="3258705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6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tenkarte (Berlin)">
    <p:bg>
      <p:bgPr>
        <a:solidFill>
          <a:schemeClr val="accent6"/>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30AEDB8-8306-344A-9175-1B25324540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8253" y="-4122389"/>
            <a:ext cx="342900" cy="6096000"/>
          </a:xfrm>
          <a:prstGeom prst="rect">
            <a:avLst/>
          </a:prstGeom>
        </p:spPr>
      </p:pic>
      <p:sp>
        <p:nvSpPr>
          <p:cNvPr id="8" name="Text Placeholder 7">
            <a:extLst>
              <a:ext uri="{FF2B5EF4-FFF2-40B4-BE49-F238E27FC236}">
                <a16:creationId xmlns:a16="http://schemas.microsoft.com/office/drawing/2014/main" id="{476B214F-45F0-264F-9A97-9685AF527AA8}"/>
              </a:ext>
            </a:extLst>
          </p:cNvPr>
          <p:cNvSpPr>
            <a:spLocks noGrp="1"/>
          </p:cNvSpPr>
          <p:nvPr>
            <p:ph type="body" sz="quarter" idx="11" hasCustomPrompt="1"/>
          </p:nvPr>
        </p:nvSpPr>
        <p:spPr>
          <a:xfrm>
            <a:off x="1055688" y="1484313"/>
            <a:ext cx="8820732" cy="720725"/>
          </a:xfrm>
          <a:prstGeom prst="rect">
            <a:avLst/>
          </a:prstGeom>
        </p:spPr>
        <p:txBody>
          <a:bodyPr anchor="ctr"/>
          <a:lstStyle>
            <a:lvl1pPr marL="0" indent="0">
              <a:buNone/>
              <a:defRPr sz="2800" b="1" i="0">
                <a:latin typeface="Lora" pitchFamily="2" charset="77"/>
              </a:defRPr>
            </a:lvl1pPr>
          </a:lstStyle>
          <a:p>
            <a:pPr lvl="0"/>
            <a:r>
              <a:rPr lang="de-DE" dirty="0"/>
              <a:t>Verantwortung ist unser Geschäft.</a:t>
            </a:r>
          </a:p>
        </p:txBody>
      </p:sp>
      <p:sp>
        <p:nvSpPr>
          <p:cNvPr id="11" name="Textfeld 2">
            <a:extLst>
              <a:ext uri="{FF2B5EF4-FFF2-40B4-BE49-F238E27FC236}">
                <a16:creationId xmlns:a16="http://schemas.microsoft.com/office/drawing/2014/main" id="{6EE78D6D-C14C-394C-A9F5-EBC15F9814A4}"/>
              </a:ext>
            </a:extLst>
          </p:cNvPr>
          <p:cNvSpPr txBox="1"/>
          <p:nvPr userDrawn="1"/>
        </p:nvSpPr>
        <p:spPr>
          <a:xfrm>
            <a:off x="7086014" y="3007169"/>
            <a:ext cx="3770584" cy="4014112"/>
          </a:xfrm>
          <a:prstGeom prst="rect">
            <a:avLst/>
          </a:prstGeom>
          <a:noFill/>
        </p:spPr>
        <p:txBody>
          <a:bodyPr wrap="none" rtlCol="0">
            <a:spAutoFit/>
          </a:bodyPr>
          <a:lstStyle/>
          <a:p>
            <a:pPr>
              <a:lnSpc>
                <a:spcPct val="114000"/>
              </a:lnSpc>
            </a:pPr>
            <a:endParaRPr lang="de-DE" sz="1400" dirty="0">
              <a:solidFill>
                <a:schemeClr val="tx1"/>
              </a:solidFill>
              <a:latin typeface="Josefin Sans" pitchFamily="2" charset="77"/>
            </a:endParaRPr>
          </a:p>
          <a:p>
            <a:pPr>
              <a:lnSpc>
                <a:spcPct val="114000"/>
              </a:lnSpc>
            </a:pPr>
            <a:r>
              <a:rPr lang="de-DE" sz="1400" dirty="0" err="1">
                <a:solidFill>
                  <a:schemeClr val="tx1"/>
                </a:solidFill>
                <a:latin typeface="Josefin Sans" pitchFamily="2" charset="77"/>
              </a:rPr>
              <a:t>akzente</a:t>
            </a:r>
            <a:r>
              <a:rPr lang="de-DE" sz="1400" dirty="0">
                <a:solidFill>
                  <a:schemeClr val="tx1"/>
                </a:solidFill>
                <a:latin typeface="Josefin Sans" pitchFamily="2" charset="77"/>
              </a:rPr>
              <a:t> </a:t>
            </a:r>
            <a:r>
              <a:rPr lang="de-DE" sz="1400" dirty="0" err="1">
                <a:solidFill>
                  <a:schemeClr val="tx1"/>
                </a:solidFill>
                <a:latin typeface="Josefin Sans" pitchFamily="2" charset="77"/>
              </a:rPr>
              <a:t>kommunikation</a:t>
            </a:r>
            <a:r>
              <a:rPr lang="de-DE" sz="1400" dirty="0">
                <a:solidFill>
                  <a:schemeClr val="tx1"/>
                </a:solidFill>
                <a:latin typeface="Josefin Sans" pitchFamily="2" charset="77"/>
              </a:rPr>
              <a:t> und </a:t>
            </a:r>
            <a:r>
              <a:rPr lang="de-DE" sz="1400" dirty="0" err="1">
                <a:solidFill>
                  <a:schemeClr val="tx1"/>
                </a:solidFill>
                <a:latin typeface="Josefin Sans" pitchFamily="2" charset="77"/>
              </a:rPr>
              <a:t>beratung</a:t>
            </a:r>
            <a:r>
              <a:rPr lang="de-DE" sz="1400" dirty="0">
                <a:solidFill>
                  <a:schemeClr val="tx1"/>
                </a:solidFill>
                <a:latin typeface="Josefin Sans" pitchFamily="2" charset="77"/>
              </a:rPr>
              <a:t> </a:t>
            </a:r>
            <a:r>
              <a:rPr lang="de-DE" sz="1400" dirty="0" err="1">
                <a:solidFill>
                  <a:schemeClr val="tx1"/>
                </a:solidFill>
                <a:latin typeface="Josefin Sans" pitchFamily="2" charset="77"/>
              </a:rPr>
              <a:t>gmbh</a:t>
            </a:r>
            <a:endParaRPr lang="de-DE" sz="1400" dirty="0">
              <a:solidFill>
                <a:schemeClr val="tx1"/>
              </a:solidFill>
              <a:latin typeface="Josefin Sans" pitchFamily="2" charset="77"/>
            </a:endParaRPr>
          </a:p>
          <a:p>
            <a:pPr>
              <a:lnSpc>
                <a:spcPct val="114000"/>
              </a:lnSpc>
            </a:pPr>
            <a:endParaRPr lang="de-DE" sz="1400" dirty="0">
              <a:solidFill>
                <a:schemeClr val="tx1"/>
              </a:solidFill>
              <a:latin typeface="Josefin Sans" pitchFamily="2" charset="77"/>
            </a:endParaRPr>
          </a:p>
          <a:p>
            <a:pPr>
              <a:lnSpc>
                <a:spcPct val="114000"/>
              </a:lnSpc>
            </a:pPr>
            <a:r>
              <a:rPr lang="de-DE" sz="1400" dirty="0">
                <a:solidFill>
                  <a:schemeClr val="tx1"/>
                </a:solidFill>
                <a:latin typeface="Josefin Sans" pitchFamily="2" charset="77"/>
              </a:rPr>
              <a:t>Rosenthaler Straße 34/35</a:t>
            </a:r>
          </a:p>
          <a:p>
            <a:pPr marL="0" marR="0" indent="0" algn="l" defTabSz="1219170" rtl="0" eaLnBrk="1" fontAlgn="auto" latinLnBrk="0" hangingPunct="1">
              <a:lnSpc>
                <a:spcPct val="114000"/>
              </a:lnSpc>
              <a:spcBef>
                <a:spcPts val="0"/>
              </a:spcBef>
              <a:spcAft>
                <a:spcPts val="0"/>
              </a:spcAft>
              <a:buClrTx/>
              <a:buSzTx/>
              <a:buFontTx/>
              <a:buNone/>
              <a:tabLst/>
              <a:defRPr/>
            </a:pPr>
            <a:r>
              <a:rPr lang="de-DE" sz="1400" dirty="0">
                <a:solidFill>
                  <a:schemeClr val="tx1"/>
                </a:solidFill>
                <a:latin typeface="Josefin Sans" pitchFamily="2" charset="77"/>
              </a:rPr>
              <a:t>10178 Berlin</a:t>
            </a:r>
          </a:p>
          <a:p>
            <a:pPr>
              <a:lnSpc>
                <a:spcPct val="114000"/>
              </a:lnSpc>
            </a:pPr>
            <a:r>
              <a:rPr lang="de-DE" sz="1400" dirty="0">
                <a:solidFill>
                  <a:schemeClr val="tx1"/>
                </a:solidFill>
                <a:latin typeface="Josefin Sans" pitchFamily="2" charset="77"/>
              </a:rPr>
              <a:t>Deutschland</a:t>
            </a:r>
          </a:p>
          <a:p>
            <a:pPr>
              <a:lnSpc>
                <a:spcPct val="114000"/>
              </a:lnSpc>
            </a:pPr>
            <a:endParaRPr lang="de-DE" sz="1400" dirty="0">
              <a:solidFill>
                <a:schemeClr val="tx1"/>
              </a:solidFill>
              <a:latin typeface="Josefin Sans" pitchFamily="2" charset="77"/>
            </a:endParaRPr>
          </a:p>
          <a:p>
            <a:pPr>
              <a:lnSpc>
                <a:spcPct val="114000"/>
              </a:lnSpc>
            </a:pPr>
            <a:r>
              <a:rPr lang="de-DE" sz="1400" dirty="0">
                <a:solidFill>
                  <a:schemeClr val="tx1"/>
                </a:solidFill>
                <a:latin typeface="Josefin Sans" pitchFamily="2" charset="77"/>
              </a:rPr>
              <a:t>Tel.: +49 30 24 02 055-1</a:t>
            </a:r>
          </a:p>
          <a:p>
            <a:pPr>
              <a:lnSpc>
                <a:spcPct val="114000"/>
              </a:lnSpc>
            </a:pPr>
            <a:endParaRPr lang="de-DE" sz="1400" dirty="0">
              <a:solidFill>
                <a:schemeClr val="tx1"/>
              </a:solidFill>
              <a:latin typeface="Josefin Sans" pitchFamily="2" charset="77"/>
              <a:hlinkClick r:id="rId3">
                <a:extLst>
                  <a:ext uri="{A12FA001-AC4F-418D-AE19-62706E023703}">
                    <ahyp:hlinkClr xmlns:ahyp="http://schemas.microsoft.com/office/drawing/2018/hyperlinkcolor" xmlns="" val="tx"/>
                  </a:ext>
                </a:extLst>
              </a:hlinkClick>
            </a:endParaRPr>
          </a:p>
          <a:p>
            <a:pPr>
              <a:lnSpc>
                <a:spcPct val="114000"/>
              </a:lnSpc>
            </a:pPr>
            <a:r>
              <a:rPr lang="de-DE" sz="1400" dirty="0">
                <a:solidFill>
                  <a:schemeClr val="tx1"/>
                </a:solidFill>
                <a:latin typeface="Josefin Sans" pitchFamily="2" charset="77"/>
                <a:hlinkClick r:id="rId3">
                  <a:extLst>
                    <a:ext uri="{A12FA001-AC4F-418D-AE19-62706E023703}">
                      <ahyp:hlinkClr xmlns:ahyp="http://schemas.microsoft.com/office/drawing/2018/hyperlinkcolor" xmlns="" val="tx"/>
                    </a:ext>
                  </a:extLst>
                </a:hlinkClick>
              </a:rPr>
              <a:t>kontakt@akzente.de</a:t>
            </a:r>
            <a:endParaRPr lang="de-DE" sz="1400" dirty="0">
              <a:solidFill>
                <a:schemeClr val="tx1"/>
              </a:solidFill>
              <a:latin typeface="Josefin Sans" pitchFamily="2" charset="77"/>
            </a:endParaRPr>
          </a:p>
          <a:p>
            <a:pPr>
              <a:lnSpc>
                <a:spcPct val="114000"/>
              </a:lnSpc>
            </a:pPr>
            <a:r>
              <a:rPr lang="de-DE" sz="1400" dirty="0" err="1">
                <a:solidFill>
                  <a:schemeClr val="tx1"/>
                </a:solidFill>
                <a:latin typeface="Josefin Sans" pitchFamily="2" charset="77"/>
              </a:rPr>
              <a:t>www.akzente.de</a:t>
            </a:r>
            <a:endParaRPr lang="de-DE" sz="1400" dirty="0">
              <a:solidFill>
                <a:schemeClr val="tx1"/>
              </a:solidFill>
              <a:latin typeface="Josefin Sans" pitchFamily="2" charset="77"/>
            </a:endParaRPr>
          </a:p>
          <a:p>
            <a:pPr>
              <a:lnSpc>
                <a:spcPct val="114000"/>
              </a:lnSpc>
            </a:pPr>
            <a:endParaRPr lang="de-DE" sz="1400" dirty="0">
              <a:solidFill>
                <a:schemeClr val="tx1"/>
              </a:solidFill>
              <a:latin typeface="Josefin Sans" pitchFamily="2" charset="77"/>
            </a:endParaRPr>
          </a:p>
          <a:p>
            <a:pPr>
              <a:lnSpc>
                <a:spcPct val="114000"/>
              </a:lnSpc>
            </a:pPr>
            <a:r>
              <a:rPr lang="de-DE" sz="1400" dirty="0">
                <a:solidFill>
                  <a:schemeClr val="tx1"/>
                </a:solidFill>
                <a:latin typeface="Josefin Sans" pitchFamily="2" charset="77"/>
              </a:rPr>
              <a:t>München I Berlin I Frankfurt am Main</a:t>
            </a:r>
          </a:p>
          <a:p>
            <a:pPr>
              <a:lnSpc>
                <a:spcPct val="114000"/>
              </a:lnSpc>
            </a:pPr>
            <a:endParaRPr lang="de-DE" sz="1400" dirty="0">
              <a:solidFill>
                <a:schemeClr val="tx1"/>
              </a:solidFill>
              <a:latin typeface="Josefin Sans" pitchFamily="2" charset="77"/>
            </a:endParaRPr>
          </a:p>
          <a:p>
            <a:pPr>
              <a:lnSpc>
                <a:spcPct val="114000"/>
              </a:lnSpc>
            </a:pPr>
            <a:endParaRPr lang="de-DE" sz="1400" dirty="0">
              <a:solidFill>
                <a:schemeClr val="tx1"/>
              </a:solidFill>
              <a:latin typeface="Josefin Sans" pitchFamily="2" charset="77"/>
            </a:endParaRPr>
          </a:p>
          <a:p>
            <a:pPr>
              <a:lnSpc>
                <a:spcPct val="114000"/>
              </a:lnSpc>
            </a:pPr>
            <a:endParaRPr lang="de-DE" sz="1400" dirty="0">
              <a:solidFill>
                <a:schemeClr val="tx1"/>
              </a:solidFill>
            </a:endParaRPr>
          </a:p>
        </p:txBody>
      </p:sp>
    </p:spTree>
    <p:extLst>
      <p:ext uri="{BB962C8B-B14F-4D97-AF65-F5344CB8AC3E}">
        <p14:creationId xmlns:p14="http://schemas.microsoft.com/office/powerpoint/2010/main" val="4093369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6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7608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guide id="4" pos="721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EB6A2E-413D-214D-B861-3974670E280D}"/>
              </a:ext>
            </a:extLst>
          </p:cNvPr>
          <p:cNvPicPr>
            <a:picLocks noChangeAspect="1"/>
          </p:cNvPicPr>
          <p:nvPr userDrawn="1"/>
        </p:nvPicPr>
        <p:blipFill>
          <a:blip r:embed="rId2"/>
          <a:stretch>
            <a:fillRect/>
          </a:stretch>
        </p:blipFill>
        <p:spPr>
          <a:xfrm>
            <a:off x="9525" y="0"/>
            <a:ext cx="12172950" cy="6858000"/>
          </a:xfrm>
          <a:prstGeom prst="rect">
            <a:avLst/>
          </a:prstGeom>
        </p:spPr>
      </p:pic>
      <p:sp>
        <p:nvSpPr>
          <p:cNvPr id="3" name="Textplatzhalter 2">
            <a:extLst>
              <a:ext uri="{FF2B5EF4-FFF2-40B4-BE49-F238E27FC236}">
                <a16:creationId xmlns:a16="http://schemas.microsoft.com/office/drawing/2014/main" id="{E7A71E35-2353-EB46-B180-DDFD4F2C6BDA}"/>
              </a:ext>
            </a:extLst>
          </p:cNvPr>
          <p:cNvSpPr>
            <a:spLocks noGrp="1"/>
          </p:cNvSpPr>
          <p:nvPr>
            <p:ph type="body" sz="quarter" idx="10" hasCustomPrompt="1"/>
          </p:nvPr>
        </p:nvSpPr>
        <p:spPr>
          <a:xfrm>
            <a:off x="1897170" y="1524000"/>
            <a:ext cx="8801556" cy="539750"/>
          </a:xfrm>
          <a:prstGeom prst="rect">
            <a:avLst/>
          </a:prstGeom>
        </p:spPr>
        <p:txBody>
          <a:bodyPr lIns="0" rIns="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3200" b="1">
                <a:solidFill>
                  <a:schemeClr val="bg1"/>
                </a:solidFill>
                <a:latin typeface="Lora" pitchFamily="2" charset="77"/>
              </a:defRPr>
            </a:lvl1pPr>
          </a:lstStyle>
          <a:p>
            <a:r>
              <a:rPr lang="de-DE" dirty="0"/>
              <a:t>Hier steht eine kurze Headline</a:t>
            </a:r>
          </a:p>
        </p:txBody>
      </p:sp>
      <p:grpSp>
        <p:nvGrpSpPr>
          <p:cNvPr id="2" name="Gruppieren 1">
            <a:extLst>
              <a:ext uri="{FF2B5EF4-FFF2-40B4-BE49-F238E27FC236}">
                <a16:creationId xmlns:a16="http://schemas.microsoft.com/office/drawing/2014/main" id="{29DBA84D-C9C5-A545-8683-1B14046ABDF7}"/>
              </a:ext>
            </a:extLst>
          </p:cNvPr>
          <p:cNvGrpSpPr/>
          <p:nvPr userDrawn="1"/>
        </p:nvGrpSpPr>
        <p:grpSpPr>
          <a:xfrm>
            <a:off x="1411774" y="0"/>
            <a:ext cx="324916" cy="1984904"/>
            <a:chOff x="1360975" y="0"/>
            <a:chExt cx="324916" cy="1984904"/>
          </a:xfrm>
        </p:grpSpPr>
        <p:cxnSp>
          <p:nvCxnSpPr>
            <p:cNvPr id="23" name="Gerade Verbindung 22">
              <a:extLst>
                <a:ext uri="{FF2B5EF4-FFF2-40B4-BE49-F238E27FC236}">
                  <a16:creationId xmlns:a16="http://schemas.microsoft.com/office/drawing/2014/main" id="{983D25D4-A1A3-1C4C-9692-7E54CE97DA74}"/>
                </a:ext>
              </a:extLst>
            </p:cNvPr>
            <p:cNvCxnSpPr>
              <a:cxnSpLocks/>
            </p:cNvCxnSpPr>
            <p:nvPr userDrawn="1"/>
          </p:nvCxnSpPr>
          <p:spPr>
            <a:xfrm>
              <a:off x="1523433" y="0"/>
              <a:ext cx="0" cy="1659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D547FBA-6171-194E-B90C-DE40DCF7C29A}"/>
                </a:ext>
              </a:extLst>
            </p:cNvPr>
            <p:cNvSpPr/>
            <p:nvPr userDrawn="1"/>
          </p:nvSpPr>
          <p:spPr>
            <a:xfrm>
              <a:off x="1360975" y="1659988"/>
              <a:ext cx="324916" cy="32491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3DFA1478-8E80-E743-BBDB-4F5F9A0BB704}"/>
                </a:ext>
              </a:extLst>
            </p:cNvPr>
            <p:cNvSpPr/>
            <p:nvPr userDrawn="1"/>
          </p:nvSpPr>
          <p:spPr>
            <a:xfrm>
              <a:off x="1488221" y="1780890"/>
              <a:ext cx="75694" cy="756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platzhalter 5">
            <a:extLst>
              <a:ext uri="{FF2B5EF4-FFF2-40B4-BE49-F238E27FC236}">
                <a16:creationId xmlns:a16="http://schemas.microsoft.com/office/drawing/2014/main" id="{741D5A39-D4CE-D14D-B700-A1265C192AD5}"/>
              </a:ext>
            </a:extLst>
          </p:cNvPr>
          <p:cNvSpPr>
            <a:spLocks noGrp="1"/>
          </p:cNvSpPr>
          <p:nvPr>
            <p:ph type="body" sz="quarter" idx="12" hasCustomPrompt="1"/>
          </p:nvPr>
        </p:nvSpPr>
        <p:spPr>
          <a:xfrm>
            <a:off x="1897170" y="2063750"/>
            <a:ext cx="8809037" cy="479425"/>
          </a:xfrm>
          <a:prstGeom prst="rect">
            <a:avLst/>
          </a:prstGeom>
        </p:spPr>
        <p:txBody>
          <a:bodyPr lIns="0" anchor="ctr"/>
          <a:lstStyle>
            <a:lvl1pPr marL="0" indent="0">
              <a:buNone/>
              <a:defRPr sz="2000">
                <a:solidFill>
                  <a:schemeClr val="bg1"/>
                </a:solidFill>
              </a:defRPr>
            </a:lvl1pPr>
          </a:lstStyle>
          <a:p>
            <a:pPr lvl="0"/>
            <a:r>
              <a:rPr lang="de-DE" dirty="0"/>
              <a:t>Hier steht bspw. der Kundenname</a:t>
            </a:r>
          </a:p>
        </p:txBody>
      </p:sp>
      <p:pic>
        <p:nvPicPr>
          <p:cNvPr id="11" name="Grafik 10">
            <a:extLst>
              <a:ext uri="{FF2B5EF4-FFF2-40B4-BE49-F238E27FC236}">
                <a16:creationId xmlns:a16="http://schemas.microsoft.com/office/drawing/2014/main" id="{83EB8C6B-7977-476A-8F41-6DD494925EDA}"/>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0712604" y="5425654"/>
            <a:ext cx="1479396" cy="1441035"/>
          </a:xfrm>
          <a:prstGeom prst="rect">
            <a:avLst/>
          </a:prstGeom>
        </p:spPr>
      </p:pic>
      <p:sp>
        <p:nvSpPr>
          <p:cNvPr id="16" name="TextBox 15">
            <a:extLst>
              <a:ext uri="{FF2B5EF4-FFF2-40B4-BE49-F238E27FC236}">
                <a16:creationId xmlns:a16="http://schemas.microsoft.com/office/drawing/2014/main" id="{F8425D35-2A0C-424D-A37B-BCF6DAD69212}"/>
              </a:ext>
            </a:extLst>
          </p:cNvPr>
          <p:cNvSpPr txBox="1"/>
          <p:nvPr userDrawn="1"/>
        </p:nvSpPr>
        <p:spPr>
          <a:xfrm>
            <a:off x="1897170" y="6147092"/>
            <a:ext cx="706442" cy="307777"/>
          </a:xfrm>
          <a:prstGeom prst="rect">
            <a:avLst/>
          </a:prstGeom>
          <a:noFill/>
        </p:spPr>
        <p:txBody>
          <a:bodyPr wrap="square" lIns="0" rIns="0" rtlCol="0">
            <a:spAutoFit/>
          </a:bodyPr>
          <a:lstStyle/>
          <a:p>
            <a:pPr marL="0" marR="0" lvl="0" indent="0" algn="l" defTabSz="1219170" rtl="0" eaLnBrk="1" fontAlgn="auto" latinLnBrk="0" hangingPunct="1">
              <a:lnSpc>
                <a:spcPct val="100000"/>
              </a:lnSpc>
              <a:spcBef>
                <a:spcPct val="20000"/>
              </a:spcBef>
              <a:spcAft>
                <a:spcPts val="0"/>
              </a:spcAft>
              <a:buClr>
                <a:srgbClr val="51B072"/>
              </a:buClr>
              <a:buSzTx/>
              <a:buFont typeface="Arial" panose="020B0604020202020204" pitchFamily="34" charset="0"/>
              <a:buNone/>
              <a:tabLst/>
              <a:defRPr/>
            </a:pPr>
            <a:r>
              <a:rPr kumimoji="0" lang="de-DE" sz="1400" b="0" i="0" u="none" strike="noStrike" kern="1200" cap="none" spc="-13" normalizeH="0" baseline="0" noProof="0" dirty="0">
                <a:ln>
                  <a:noFill/>
                </a:ln>
                <a:solidFill>
                  <a:schemeClr val="bg1"/>
                </a:solidFill>
                <a:effectLst/>
                <a:uLnTx/>
                <a:uFillTx/>
                <a:latin typeface="Josefin Sans Light" pitchFamily="2" charset="77"/>
                <a:ea typeface="+mn-ea"/>
                <a:cs typeface="+mn-cs"/>
              </a:rPr>
              <a:t>akzente | </a:t>
            </a:r>
          </a:p>
        </p:txBody>
      </p:sp>
      <p:sp>
        <p:nvSpPr>
          <p:cNvPr id="17" name="Text Placeholder 11">
            <a:extLst>
              <a:ext uri="{FF2B5EF4-FFF2-40B4-BE49-F238E27FC236}">
                <a16:creationId xmlns:a16="http://schemas.microsoft.com/office/drawing/2014/main" id="{0DF0D18D-1366-1445-87CE-326A23BDEAD9}"/>
              </a:ext>
            </a:extLst>
          </p:cNvPr>
          <p:cNvSpPr>
            <a:spLocks noGrp="1"/>
          </p:cNvSpPr>
          <p:nvPr>
            <p:ph type="body" sz="quarter" idx="14" hasCustomPrompt="1"/>
          </p:nvPr>
        </p:nvSpPr>
        <p:spPr>
          <a:xfrm>
            <a:off x="2603612" y="6163700"/>
            <a:ext cx="4680520" cy="296747"/>
          </a:xfrm>
          <a:prstGeom prst="rect">
            <a:avLst/>
          </a:prstGeom>
        </p:spPr>
        <p:txBody>
          <a:bodyPr lIns="0" rIns="0" anchor="ctr"/>
          <a:lstStyle>
            <a:lvl1pPr marL="0" indent="0">
              <a:buNone/>
              <a:defRPr lang="de-DE" dirty="0">
                <a:solidFill>
                  <a:schemeClr val="bg1"/>
                </a:solidFill>
                <a:latin typeface="Josefin Sans Light" pitchFamily="2" charset="77"/>
              </a:defRPr>
            </a:lvl1pPr>
          </a:lstStyle>
          <a:p>
            <a:pPr marL="228594" lvl="0" indent="-228594"/>
            <a:r>
              <a:rPr lang="de-DE" dirty="0"/>
              <a:t>01. Monat 2019 | Ort</a:t>
            </a:r>
          </a:p>
        </p:txBody>
      </p:sp>
    </p:spTree>
    <p:extLst>
      <p:ext uri="{BB962C8B-B14F-4D97-AF65-F5344CB8AC3E}">
        <p14:creationId xmlns:p14="http://schemas.microsoft.com/office/powerpoint/2010/main" val="598337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EB6A2E-413D-214D-B861-3974670E280D}"/>
              </a:ext>
            </a:extLst>
          </p:cNvPr>
          <p:cNvPicPr>
            <a:picLocks noChangeAspect="1"/>
          </p:cNvPicPr>
          <p:nvPr userDrawn="1"/>
        </p:nvPicPr>
        <p:blipFill>
          <a:blip r:embed="rId2"/>
          <a:stretch>
            <a:fillRect/>
          </a:stretch>
        </p:blipFill>
        <p:spPr>
          <a:xfrm>
            <a:off x="9525" y="0"/>
            <a:ext cx="12172950" cy="6858000"/>
          </a:xfrm>
          <a:prstGeom prst="rect">
            <a:avLst/>
          </a:prstGeom>
        </p:spPr>
      </p:pic>
      <p:sp>
        <p:nvSpPr>
          <p:cNvPr id="3" name="Textplatzhalter 2">
            <a:extLst>
              <a:ext uri="{FF2B5EF4-FFF2-40B4-BE49-F238E27FC236}">
                <a16:creationId xmlns:a16="http://schemas.microsoft.com/office/drawing/2014/main" id="{E7A71E35-2353-EB46-B180-DDFD4F2C6BDA}"/>
              </a:ext>
            </a:extLst>
          </p:cNvPr>
          <p:cNvSpPr>
            <a:spLocks noGrp="1"/>
          </p:cNvSpPr>
          <p:nvPr>
            <p:ph type="body" sz="quarter" idx="10" hasCustomPrompt="1"/>
          </p:nvPr>
        </p:nvSpPr>
        <p:spPr>
          <a:xfrm>
            <a:off x="1897170" y="1524000"/>
            <a:ext cx="8801556" cy="539750"/>
          </a:xfrm>
          <a:prstGeom prst="rect">
            <a:avLst/>
          </a:prstGeom>
        </p:spPr>
        <p:txBody>
          <a:bodyPr lIns="0" rIns="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3200" b="1">
                <a:solidFill>
                  <a:schemeClr val="bg1"/>
                </a:solidFill>
                <a:latin typeface="Lora" pitchFamily="2" charset="77"/>
              </a:defRPr>
            </a:lvl1pPr>
          </a:lstStyle>
          <a:p>
            <a:r>
              <a:rPr lang="de-DE" dirty="0"/>
              <a:t>Hier steht eine kurze Headline</a:t>
            </a:r>
          </a:p>
        </p:txBody>
      </p:sp>
      <p:grpSp>
        <p:nvGrpSpPr>
          <p:cNvPr id="2" name="Gruppieren 1">
            <a:extLst>
              <a:ext uri="{FF2B5EF4-FFF2-40B4-BE49-F238E27FC236}">
                <a16:creationId xmlns:a16="http://schemas.microsoft.com/office/drawing/2014/main" id="{29DBA84D-C9C5-A545-8683-1B14046ABDF7}"/>
              </a:ext>
            </a:extLst>
          </p:cNvPr>
          <p:cNvGrpSpPr/>
          <p:nvPr userDrawn="1"/>
        </p:nvGrpSpPr>
        <p:grpSpPr>
          <a:xfrm>
            <a:off x="1411774" y="0"/>
            <a:ext cx="324916" cy="1984904"/>
            <a:chOff x="1360975" y="0"/>
            <a:chExt cx="324916" cy="1984904"/>
          </a:xfrm>
        </p:grpSpPr>
        <p:cxnSp>
          <p:nvCxnSpPr>
            <p:cNvPr id="23" name="Gerade Verbindung 22">
              <a:extLst>
                <a:ext uri="{FF2B5EF4-FFF2-40B4-BE49-F238E27FC236}">
                  <a16:creationId xmlns:a16="http://schemas.microsoft.com/office/drawing/2014/main" id="{983D25D4-A1A3-1C4C-9692-7E54CE97DA74}"/>
                </a:ext>
              </a:extLst>
            </p:cNvPr>
            <p:cNvCxnSpPr>
              <a:cxnSpLocks/>
            </p:cNvCxnSpPr>
            <p:nvPr userDrawn="1"/>
          </p:nvCxnSpPr>
          <p:spPr>
            <a:xfrm>
              <a:off x="1523433" y="0"/>
              <a:ext cx="0" cy="1659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D547FBA-6171-194E-B90C-DE40DCF7C29A}"/>
                </a:ext>
              </a:extLst>
            </p:cNvPr>
            <p:cNvSpPr/>
            <p:nvPr userDrawn="1"/>
          </p:nvSpPr>
          <p:spPr>
            <a:xfrm>
              <a:off x="1360975" y="1659988"/>
              <a:ext cx="324916" cy="32491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3DFA1478-8E80-E743-BBDB-4F5F9A0BB704}"/>
                </a:ext>
              </a:extLst>
            </p:cNvPr>
            <p:cNvSpPr/>
            <p:nvPr userDrawn="1"/>
          </p:nvSpPr>
          <p:spPr>
            <a:xfrm>
              <a:off x="1488221" y="1780890"/>
              <a:ext cx="75694" cy="756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platzhalter 5">
            <a:extLst>
              <a:ext uri="{FF2B5EF4-FFF2-40B4-BE49-F238E27FC236}">
                <a16:creationId xmlns:a16="http://schemas.microsoft.com/office/drawing/2014/main" id="{741D5A39-D4CE-D14D-B700-A1265C192AD5}"/>
              </a:ext>
            </a:extLst>
          </p:cNvPr>
          <p:cNvSpPr>
            <a:spLocks noGrp="1"/>
          </p:cNvSpPr>
          <p:nvPr>
            <p:ph type="body" sz="quarter" idx="12" hasCustomPrompt="1"/>
          </p:nvPr>
        </p:nvSpPr>
        <p:spPr>
          <a:xfrm>
            <a:off x="1897170" y="2063750"/>
            <a:ext cx="8809037" cy="479425"/>
          </a:xfrm>
          <a:prstGeom prst="rect">
            <a:avLst/>
          </a:prstGeom>
        </p:spPr>
        <p:txBody>
          <a:bodyPr lIns="0" anchor="ctr"/>
          <a:lstStyle>
            <a:lvl1pPr marL="0" indent="0">
              <a:buNone/>
              <a:defRPr sz="2000">
                <a:solidFill>
                  <a:schemeClr val="bg1"/>
                </a:solidFill>
              </a:defRPr>
            </a:lvl1pPr>
          </a:lstStyle>
          <a:p>
            <a:pPr lvl="0"/>
            <a:r>
              <a:rPr lang="de-DE" dirty="0"/>
              <a:t>Hier steht bspw. der Kundenname</a:t>
            </a:r>
          </a:p>
        </p:txBody>
      </p:sp>
      <p:pic>
        <p:nvPicPr>
          <p:cNvPr id="11" name="Grafik 10">
            <a:extLst>
              <a:ext uri="{FF2B5EF4-FFF2-40B4-BE49-F238E27FC236}">
                <a16:creationId xmlns:a16="http://schemas.microsoft.com/office/drawing/2014/main" id="{83EB8C6B-7977-476A-8F41-6DD494925EDA}"/>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0712604" y="5425654"/>
            <a:ext cx="1479396" cy="1441035"/>
          </a:xfrm>
          <a:prstGeom prst="rect">
            <a:avLst/>
          </a:prstGeom>
        </p:spPr>
      </p:pic>
      <p:sp>
        <p:nvSpPr>
          <p:cNvPr id="16" name="TextBox 15">
            <a:extLst>
              <a:ext uri="{FF2B5EF4-FFF2-40B4-BE49-F238E27FC236}">
                <a16:creationId xmlns:a16="http://schemas.microsoft.com/office/drawing/2014/main" id="{C9C22006-76ED-C54C-801D-F301752EA405}"/>
              </a:ext>
            </a:extLst>
          </p:cNvPr>
          <p:cNvSpPr txBox="1"/>
          <p:nvPr userDrawn="1"/>
        </p:nvSpPr>
        <p:spPr>
          <a:xfrm>
            <a:off x="1897170" y="6147092"/>
            <a:ext cx="706442" cy="307777"/>
          </a:xfrm>
          <a:prstGeom prst="rect">
            <a:avLst/>
          </a:prstGeom>
          <a:noFill/>
        </p:spPr>
        <p:txBody>
          <a:bodyPr wrap="square" lIns="0" rIns="0" rtlCol="0">
            <a:spAutoFit/>
          </a:bodyPr>
          <a:lstStyle/>
          <a:p>
            <a:pPr marL="0" marR="0" lvl="0" indent="0" algn="l" defTabSz="1219170" rtl="0" eaLnBrk="1" fontAlgn="auto" latinLnBrk="0" hangingPunct="1">
              <a:lnSpc>
                <a:spcPct val="100000"/>
              </a:lnSpc>
              <a:spcBef>
                <a:spcPct val="20000"/>
              </a:spcBef>
              <a:spcAft>
                <a:spcPts val="0"/>
              </a:spcAft>
              <a:buClr>
                <a:srgbClr val="51B072"/>
              </a:buClr>
              <a:buSzTx/>
              <a:buFont typeface="Arial" panose="020B0604020202020204" pitchFamily="34" charset="0"/>
              <a:buNone/>
              <a:tabLst/>
              <a:defRPr/>
            </a:pPr>
            <a:r>
              <a:rPr kumimoji="0" lang="de-DE" sz="1400" b="0" i="0" u="none" strike="noStrike" kern="1200" cap="none" spc="-13" normalizeH="0" baseline="0" noProof="0" dirty="0">
                <a:ln>
                  <a:noFill/>
                </a:ln>
                <a:solidFill>
                  <a:schemeClr val="bg1"/>
                </a:solidFill>
                <a:effectLst/>
                <a:uLnTx/>
                <a:uFillTx/>
                <a:latin typeface="Josefin Sans Light" pitchFamily="2" charset="77"/>
                <a:ea typeface="+mn-ea"/>
                <a:cs typeface="+mn-cs"/>
              </a:rPr>
              <a:t>akzente | </a:t>
            </a:r>
          </a:p>
        </p:txBody>
      </p:sp>
      <p:sp>
        <p:nvSpPr>
          <p:cNvPr id="17" name="Text Placeholder 11">
            <a:extLst>
              <a:ext uri="{FF2B5EF4-FFF2-40B4-BE49-F238E27FC236}">
                <a16:creationId xmlns:a16="http://schemas.microsoft.com/office/drawing/2014/main" id="{FDF746BE-9B85-1C45-A964-F0E2F5AFF807}"/>
              </a:ext>
            </a:extLst>
          </p:cNvPr>
          <p:cNvSpPr>
            <a:spLocks noGrp="1"/>
          </p:cNvSpPr>
          <p:nvPr>
            <p:ph type="body" sz="quarter" idx="14" hasCustomPrompt="1"/>
          </p:nvPr>
        </p:nvSpPr>
        <p:spPr>
          <a:xfrm>
            <a:off x="2603612" y="6163700"/>
            <a:ext cx="4680520" cy="296747"/>
          </a:xfrm>
          <a:prstGeom prst="rect">
            <a:avLst/>
          </a:prstGeom>
        </p:spPr>
        <p:txBody>
          <a:bodyPr lIns="0" rIns="0" anchor="ctr"/>
          <a:lstStyle>
            <a:lvl1pPr marL="0" indent="0">
              <a:buNone/>
              <a:defRPr lang="de-DE" dirty="0">
                <a:solidFill>
                  <a:schemeClr val="bg1"/>
                </a:solidFill>
                <a:latin typeface="Josefin Sans Light" pitchFamily="2" charset="77"/>
              </a:defRPr>
            </a:lvl1pPr>
          </a:lstStyle>
          <a:p>
            <a:pPr marL="228594" lvl="0" indent="-228594"/>
            <a:r>
              <a:rPr lang="de-DE" dirty="0"/>
              <a:t>01. Monat 2019 | Ort</a:t>
            </a:r>
          </a:p>
        </p:txBody>
      </p:sp>
    </p:spTree>
    <p:extLst>
      <p:ext uri="{BB962C8B-B14F-4D97-AF65-F5344CB8AC3E}">
        <p14:creationId xmlns:p14="http://schemas.microsoft.com/office/powerpoint/2010/main" val="3801080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_braun">
    <p:bg>
      <p:bgPr>
        <a:solidFill>
          <a:schemeClr val="accent6"/>
        </a:solidFill>
        <a:effectLst/>
      </p:bgPr>
    </p:bg>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3EC2F9ED-1258-5849-ACB3-ACC714F1D747}"/>
              </a:ext>
            </a:extLst>
          </p:cNvPr>
          <p:cNvSpPr>
            <a:spLocks noGrp="1"/>
          </p:cNvSpPr>
          <p:nvPr>
            <p:ph type="body" sz="quarter" idx="10" hasCustomPrompt="1"/>
          </p:nvPr>
        </p:nvSpPr>
        <p:spPr>
          <a:xfrm>
            <a:off x="1897170" y="1524000"/>
            <a:ext cx="8801556" cy="539750"/>
          </a:xfrm>
          <a:prstGeom prst="rect">
            <a:avLst/>
          </a:prstGeom>
        </p:spPr>
        <p:txBody>
          <a:bodyPr lIns="0" rIns="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3200" b="1">
                <a:solidFill>
                  <a:schemeClr val="bg1"/>
                </a:solidFill>
                <a:latin typeface="Lora" pitchFamily="2" charset="77"/>
              </a:defRPr>
            </a:lvl1pPr>
          </a:lstStyle>
          <a:p>
            <a:r>
              <a:rPr lang="de-DE" dirty="0"/>
              <a:t>Hier steht eine kurze Headline</a:t>
            </a:r>
          </a:p>
        </p:txBody>
      </p:sp>
      <p:sp>
        <p:nvSpPr>
          <p:cNvPr id="35" name="Textplatzhalter 5">
            <a:extLst>
              <a:ext uri="{FF2B5EF4-FFF2-40B4-BE49-F238E27FC236}">
                <a16:creationId xmlns:a16="http://schemas.microsoft.com/office/drawing/2014/main" id="{61ABFE3C-C1EC-0946-9664-CE49CC158266}"/>
              </a:ext>
            </a:extLst>
          </p:cNvPr>
          <p:cNvSpPr>
            <a:spLocks noGrp="1"/>
          </p:cNvSpPr>
          <p:nvPr>
            <p:ph type="body" sz="quarter" idx="12" hasCustomPrompt="1"/>
          </p:nvPr>
        </p:nvSpPr>
        <p:spPr>
          <a:xfrm>
            <a:off x="1897170" y="2063750"/>
            <a:ext cx="8809037" cy="479425"/>
          </a:xfrm>
          <a:prstGeom prst="rect">
            <a:avLst/>
          </a:prstGeom>
        </p:spPr>
        <p:txBody>
          <a:bodyPr lIns="0" anchor="ctr"/>
          <a:lstStyle>
            <a:lvl1pPr marL="0" indent="0">
              <a:buNone/>
              <a:defRPr sz="2000">
                <a:solidFill>
                  <a:schemeClr val="bg1"/>
                </a:solidFill>
              </a:defRPr>
            </a:lvl1pPr>
          </a:lstStyle>
          <a:p>
            <a:pPr lvl="0"/>
            <a:r>
              <a:rPr lang="de-DE" dirty="0"/>
              <a:t>Hier steht bspw. der Kundenname</a:t>
            </a:r>
          </a:p>
        </p:txBody>
      </p:sp>
      <p:grpSp>
        <p:nvGrpSpPr>
          <p:cNvPr id="40" name="Gruppieren 1">
            <a:extLst>
              <a:ext uri="{FF2B5EF4-FFF2-40B4-BE49-F238E27FC236}">
                <a16:creationId xmlns:a16="http://schemas.microsoft.com/office/drawing/2014/main" id="{F04EFF9F-2603-A241-8596-A717722E01CE}"/>
              </a:ext>
            </a:extLst>
          </p:cNvPr>
          <p:cNvGrpSpPr/>
          <p:nvPr userDrawn="1"/>
        </p:nvGrpSpPr>
        <p:grpSpPr>
          <a:xfrm>
            <a:off x="1411774" y="0"/>
            <a:ext cx="324916" cy="1984904"/>
            <a:chOff x="1360975" y="0"/>
            <a:chExt cx="324916" cy="1984904"/>
          </a:xfrm>
        </p:grpSpPr>
        <p:cxnSp>
          <p:nvCxnSpPr>
            <p:cNvPr id="41" name="Gerade Verbindung 22">
              <a:extLst>
                <a:ext uri="{FF2B5EF4-FFF2-40B4-BE49-F238E27FC236}">
                  <a16:creationId xmlns:a16="http://schemas.microsoft.com/office/drawing/2014/main" id="{95DD2A6F-4D02-5844-AF23-2A53914B6B56}"/>
                </a:ext>
              </a:extLst>
            </p:cNvPr>
            <p:cNvCxnSpPr>
              <a:cxnSpLocks/>
            </p:cNvCxnSpPr>
            <p:nvPr userDrawn="1"/>
          </p:nvCxnSpPr>
          <p:spPr>
            <a:xfrm>
              <a:off x="1523433" y="0"/>
              <a:ext cx="0" cy="1659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F3AE2E4-3268-AC44-9586-65417724DCC1}"/>
                </a:ext>
              </a:extLst>
            </p:cNvPr>
            <p:cNvSpPr/>
            <p:nvPr userDrawn="1"/>
          </p:nvSpPr>
          <p:spPr>
            <a:xfrm>
              <a:off x="1360975" y="1659988"/>
              <a:ext cx="324916" cy="32491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42">
              <a:extLst>
                <a:ext uri="{FF2B5EF4-FFF2-40B4-BE49-F238E27FC236}">
                  <a16:creationId xmlns:a16="http://schemas.microsoft.com/office/drawing/2014/main" id="{73EDA058-CFF5-E241-8741-369EB158B2E9}"/>
                </a:ext>
              </a:extLst>
            </p:cNvPr>
            <p:cNvSpPr/>
            <p:nvPr userDrawn="1"/>
          </p:nvSpPr>
          <p:spPr>
            <a:xfrm>
              <a:off x="1488221" y="1780890"/>
              <a:ext cx="75694" cy="756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 Placeholder 11">
            <a:extLst>
              <a:ext uri="{FF2B5EF4-FFF2-40B4-BE49-F238E27FC236}">
                <a16:creationId xmlns:a16="http://schemas.microsoft.com/office/drawing/2014/main" id="{CC3DBFD5-38E4-6E42-8013-E877909CF1A4}"/>
              </a:ext>
            </a:extLst>
          </p:cNvPr>
          <p:cNvSpPr>
            <a:spLocks noGrp="1"/>
          </p:cNvSpPr>
          <p:nvPr>
            <p:ph type="body" sz="quarter" idx="14" hasCustomPrompt="1"/>
          </p:nvPr>
        </p:nvSpPr>
        <p:spPr>
          <a:xfrm>
            <a:off x="2603612" y="6163700"/>
            <a:ext cx="4680520" cy="296747"/>
          </a:xfrm>
          <a:prstGeom prst="rect">
            <a:avLst/>
          </a:prstGeom>
        </p:spPr>
        <p:txBody>
          <a:bodyPr lIns="0" rIns="0" anchor="ctr"/>
          <a:lstStyle>
            <a:lvl1pPr marL="0" indent="0">
              <a:buNone/>
              <a:defRPr lang="de-DE" dirty="0">
                <a:solidFill>
                  <a:schemeClr val="bg1"/>
                </a:solidFill>
                <a:latin typeface="Josefin Sans Light" pitchFamily="2" charset="77"/>
              </a:defRPr>
            </a:lvl1pPr>
          </a:lstStyle>
          <a:p>
            <a:pPr marL="228594" lvl="0" indent="-228594"/>
            <a:r>
              <a:rPr lang="de-DE" dirty="0"/>
              <a:t>01. Monat 2019 | Ort</a:t>
            </a:r>
          </a:p>
        </p:txBody>
      </p:sp>
    </p:spTree>
    <p:extLst>
      <p:ext uri="{BB962C8B-B14F-4D97-AF65-F5344CB8AC3E}">
        <p14:creationId xmlns:p14="http://schemas.microsoft.com/office/powerpoint/2010/main" val="1597536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C4B23AAB-AF75-F741-9BDB-AB09134CF503}"/>
              </a:ext>
            </a:extLst>
          </p:cNvPr>
          <p:cNvSpPr>
            <a:spLocks noGrp="1"/>
          </p:cNvSpPr>
          <p:nvPr>
            <p:ph type="title"/>
          </p:nvPr>
        </p:nvSpPr>
        <p:spPr>
          <a:xfrm>
            <a:off x="442913" y="576000"/>
            <a:ext cx="11017249" cy="576000"/>
          </a:xfrm>
          <a:prstGeom prst="rect">
            <a:avLst/>
          </a:prstGeom>
        </p:spPr>
        <p:txBody>
          <a:bodyPr vert="horz" lIns="0" tIns="45720" rIns="91440" bIns="45720" rtlCol="0" anchor="ctr">
            <a:noAutofit/>
          </a:bodyPr>
          <a:lstStyle>
            <a:lvl1pPr algn="l">
              <a:lnSpc>
                <a:spcPct val="100000"/>
              </a:lnSpc>
              <a:defRPr b="1">
                <a:latin typeface="Lora" pitchFamily="2" charset="77"/>
              </a:defRPr>
            </a:lvl1pPr>
          </a:lstStyle>
          <a:p>
            <a:r>
              <a:rPr lang="de-DE" dirty="0"/>
              <a:t>Hier steht eine kurze Überschrift</a:t>
            </a:r>
          </a:p>
        </p:txBody>
      </p:sp>
      <p:sp>
        <p:nvSpPr>
          <p:cNvPr id="12" name="Textplatzhalter 2">
            <a:extLst>
              <a:ext uri="{FF2B5EF4-FFF2-40B4-BE49-F238E27FC236}">
                <a16:creationId xmlns:a16="http://schemas.microsoft.com/office/drawing/2014/main" id="{BCEEACB5-1F6B-1C4C-A2A9-1424C8171C91}"/>
              </a:ext>
            </a:extLst>
          </p:cNvPr>
          <p:cNvSpPr>
            <a:spLocks noGrp="1"/>
          </p:cNvSpPr>
          <p:nvPr>
            <p:ph idx="1" hasCustomPrompt="1"/>
          </p:nvPr>
        </p:nvSpPr>
        <p:spPr>
          <a:xfrm>
            <a:off x="442912" y="1700213"/>
            <a:ext cx="11017249" cy="4608512"/>
          </a:xfrm>
          <a:prstGeom prst="rect">
            <a:avLst/>
          </a:prstGeom>
        </p:spPr>
        <p:txBody>
          <a:bodyPr vert="horz" lIns="0" tIns="45720" rIns="91440" bIns="45720" rtlCol="0">
            <a:normAutofit/>
          </a:bodyPr>
          <a:lstStyle>
            <a:lvl1pPr marL="177800" indent="-177800">
              <a:lnSpc>
                <a:spcPct val="114000"/>
              </a:lnSpc>
              <a:spcBef>
                <a:spcPts val="0"/>
              </a:spcBef>
              <a:spcAft>
                <a:spcPts val="800"/>
              </a:spcAft>
              <a:buClr>
                <a:schemeClr val="tx1"/>
              </a:buClr>
              <a:defRPr/>
            </a:lvl1pPr>
            <a:lvl2pPr marL="355600" indent="-177800">
              <a:lnSpc>
                <a:spcPct val="114000"/>
              </a:lnSpc>
              <a:spcAft>
                <a:spcPts val="800"/>
              </a:spcAft>
              <a:buClr>
                <a:schemeClr val="tx1"/>
              </a:buClr>
              <a:buFont typeface="Arial" panose="020B0604020202020204" pitchFamily="34" charset="0"/>
              <a:buChar char="•"/>
              <a:tabLst/>
              <a:defRPr/>
            </a:lvl2pPr>
            <a:lvl3pPr marL="539750" indent="-184150">
              <a:lnSpc>
                <a:spcPct val="114000"/>
              </a:lnSpc>
              <a:spcAft>
                <a:spcPts val="800"/>
              </a:spcAft>
              <a:buClr>
                <a:schemeClr val="tx1"/>
              </a:buClr>
              <a:buFont typeface="Symbol" panose="05050102010706020507" pitchFamily="18" charset="2"/>
              <a:buChar char="-"/>
              <a:defRPr/>
            </a:lvl3pPr>
            <a:lvl4pPr marL="717550" indent="-177800">
              <a:lnSpc>
                <a:spcPct val="114000"/>
              </a:lnSpc>
              <a:spcAft>
                <a:spcPts val="800"/>
              </a:spcAft>
              <a:buClr>
                <a:schemeClr val="tx1"/>
              </a:buClr>
              <a:buFont typeface="Symbol" panose="05050102010706020507" pitchFamily="18" charset="2"/>
              <a:buChar char="-"/>
              <a:defRPr/>
            </a:lvl4pPr>
            <a:lvl5pPr marL="895350" indent="-177800">
              <a:lnSpc>
                <a:spcPct val="114000"/>
              </a:lnSpc>
              <a:spcAft>
                <a:spcPts val="800"/>
              </a:spcAft>
              <a:buClr>
                <a:schemeClr val="tx1"/>
              </a:buClr>
              <a:buFont typeface="Symbol" panose="05050102010706020507" pitchFamily="18" charset="2"/>
              <a:buChar char="-"/>
              <a:defRPr/>
            </a:lvl5pPr>
          </a:lstStyle>
          <a:p>
            <a:r>
              <a:rPr lang="de-DE" dirty="0"/>
              <a:t>Punkt eins</a:t>
            </a:r>
          </a:p>
          <a:p>
            <a:pPr lvl="1"/>
            <a:r>
              <a:rPr lang="de-DE" dirty="0"/>
              <a:t>Punkt zwei</a:t>
            </a:r>
          </a:p>
          <a:p>
            <a:pPr lvl="2"/>
            <a:r>
              <a:rPr lang="de-DE" dirty="0"/>
              <a:t>Punkt drei</a:t>
            </a:r>
          </a:p>
          <a:p>
            <a:pPr lvl="3"/>
            <a:r>
              <a:rPr lang="de-DE" dirty="0"/>
              <a:t>Punkt vier</a:t>
            </a:r>
          </a:p>
          <a:p>
            <a:pPr lvl="4"/>
            <a:r>
              <a:rPr lang="de-DE" dirty="0"/>
              <a:t>Punkt fünf</a:t>
            </a:r>
          </a:p>
          <a:p>
            <a:endParaRPr lang="de-DE" dirty="0"/>
          </a:p>
        </p:txBody>
      </p:sp>
      <p:sp>
        <p:nvSpPr>
          <p:cNvPr id="6" name="Textplatzhalter 2">
            <a:extLst>
              <a:ext uri="{FF2B5EF4-FFF2-40B4-BE49-F238E27FC236}">
                <a16:creationId xmlns:a16="http://schemas.microsoft.com/office/drawing/2014/main" id="{C5BE3520-E37E-9C4D-B135-36AF62EF17FB}"/>
              </a:ext>
            </a:extLst>
          </p:cNvPr>
          <p:cNvSpPr>
            <a:spLocks noGrp="1"/>
          </p:cNvSpPr>
          <p:nvPr>
            <p:ph idx="10" hasCustomPrompt="1"/>
          </p:nvPr>
        </p:nvSpPr>
        <p:spPr>
          <a:xfrm>
            <a:off x="442913" y="1188000"/>
            <a:ext cx="11017249" cy="287338"/>
          </a:xfrm>
          <a:prstGeom prst="rect">
            <a:avLst/>
          </a:prstGeom>
        </p:spPr>
        <p:txBody>
          <a:bodyPr vert="horz" lIns="0" tIns="45720" rIns="91440" bIns="45720" rtlCol="0">
            <a:noAutofit/>
          </a:bodyPr>
          <a:lstStyle>
            <a:lvl1pPr marL="0" indent="0">
              <a:lnSpc>
                <a:spcPct val="100000"/>
              </a:lnSpc>
              <a:spcBef>
                <a:spcPts val="0"/>
              </a:spcBef>
              <a:spcAft>
                <a:spcPts val="600"/>
              </a:spcAft>
              <a:buNone/>
              <a:defRPr sz="1600"/>
            </a:lvl1pPr>
          </a:lstStyle>
          <a:p>
            <a:r>
              <a:rPr lang="de-DE" dirty="0"/>
              <a:t>Hier steht eine Zwischenüberschrift</a:t>
            </a:r>
          </a:p>
        </p:txBody>
      </p:sp>
      <p:sp>
        <p:nvSpPr>
          <p:cNvPr id="17" name="Textplatzhalter 2">
            <a:extLst>
              <a:ext uri="{FF2B5EF4-FFF2-40B4-BE49-F238E27FC236}">
                <a16:creationId xmlns:a16="http://schemas.microsoft.com/office/drawing/2014/main" id="{CC46782F-5EB3-3444-9310-588B2E2DB340}"/>
              </a:ext>
            </a:extLst>
          </p:cNvPr>
          <p:cNvSpPr>
            <a:spLocks noGrp="1"/>
          </p:cNvSpPr>
          <p:nvPr>
            <p:ph type="body" idx="13" hasCustomPrompt="1"/>
          </p:nvPr>
        </p:nvSpPr>
        <p:spPr>
          <a:xfrm>
            <a:off x="442913" y="216000"/>
            <a:ext cx="11017249" cy="216000"/>
          </a:xfrm>
          <a:prstGeom prst="rect">
            <a:avLst/>
          </a:prstGeom>
        </p:spPr>
        <p:txBody>
          <a:bodyPr lIns="0">
            <a:noAutofit/>
          </a:bodyPr>
          <a:lstStyle>
            <a:lvl1pPr marL="0" indent="0">
              <a:buFont typeface="Arial" panose="020B0604020202020204" pitchFamily="34" charset="0"/>
              <a:buNone/>
              <a:defRPr lang="de-DE" sz="1000" b="0" i="0" kern="1200" cap="all" baseline="0" dirty="0">
                <a:solidFill>
                  <a:schemeClr val="tx1"/>
                </a:solidFill>
                <a:latin typeface="Josefin Sans Ligh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latin typeface="Josefin Sans Light" pitchFamily="2" charset="77"/>
              </a:rPr>
              <a:t>KAPITEL 01  I  HIER STEHT DER KAPITELTITEL</a:t>
            </a:r>
            <a:endParaRPr lang="de-DE" dirty="0"/>
          </a:p>
        </p:txBody>
      </p:sp>
      <p:cxnSp>
        <p:nvCxnSpPr>
          <p:cNvPr id="3" name="Straight Connector 2">
            <a:extLst>
              <a:ext uri="{FF2B5EF4-FFF2-40B4-BE49-F238E27FC236}">
                <a16:creationId xmlns:a16="http://schemas.microsoft.com/office/drawing/2014/main" id="{9F5CFFE8-7CC8-4B43-ACB6-BF372AA8528C}"/>
              </a:ext>
            </a:extLst>
          </p:cNvPr>
          <p:cNvCxnSpPr/>
          <p:nvPr userDrawn="1"/>
        </p:nvCxnSpPr>
        <p:spPr>
          <a:xfrm>
            <a:off x="-672752" y="1700213"/>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795063-8AEA-164B-BAEA-1B9A09AD58B5}"/>
              </a:ext>
            </a:extLst>
          </p:cNvPr>
          <p:cNvCxnSpPr/>
          <p:nvPr userDrawn="1"/>
        </p:nvCxnSpPr>
        <p:spPr>
          <a:xfrm>
            <a:off x="-672752" y="6308725"/>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0597F3-D415-0043-8916-B4EEC9F90560}"/>
              </a:ext>
            </a:extLst>
          </p:cNvPr>
          <p:cNvCxnSpPr>
            <a:cxnSpLocks/>
          </p:cNvCxnSpPr>
          <p:nvPr userDrawn="1"/>
        </p:nvCxnSpPr>
        <p:spPr>
          <a:xfrm>
            <a:off x="12504712" y="1700213"/>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CD23AF-319D-8447-8575-32F426AEEDA6}"/>
              </a:ext>
            </a:extLst>
          </p:cNvPr>
          <p:cNvCxnSpPr>
            <a:cxnSpLocks/>
          </p:cNvCxnSpPr>
          <p:nvPr userDrawn="1"/>
        </p:nvCxnSpPr>
        <p:spPr>
          <a:xfrm>
            <a:off x="12540716" y="6309946"/>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38247DAC-F5EA-CF4E-8183-8D1C6C69440B}"/>
              </a:ext>
            </a:extLst>
          </p:cNvPr>
          <p:cNvSpPr>
            <a:spLocks noGrp="1"/>
          </p:cNvSpPr>
          <p:nvPr>
            <p:ph type="body" sz="quarter" idx="14"/>
          </p:nvPr>
        </p:nvSpPr>
        <p:spPr>
          <a:xfrm>
            <a:off x="442912" y="6463838"/>
            <a:ext cx="3960900" cy="246063"/>
          </a:xfrm>
          <a:prstGeom prst="rect">
            <a:avLst/>
          </a:prstGeom>
        </p:spPr>
        <p:txBody>
          <a:bodyPr lIns="0" rIns="0" anchor="ctr"/>
          <a:lstStyle>
            <a:lvl1pPr marL="0" indent="0">
              <a:buFont typeface="Arial" panose="020B0604020202020204" pitchFamily="34" charset="0"/>
              <a:buNone/>
              <a:defRPr sz="800">
                <a:solidFill>
                  <a:schemeClr val="tx1">
                    <a:lumMod val="50000"/>
                    <a:lumOff val="50000"/>
                  </a:schemeClr>
                </a:solidFill>
              </a:defRPr>
            </a:lvl1pPr>
            <a:lvl2pPr marL="228594" indent="0">
              <a:buFont typeface="Arial" panose="020B0604020202020204" pitchFamily="34" charset="0"/>
              <a:buNone/>
              <a:defRPr sz="800"/>
            </a:lvl2pPr>
            <a:lvl3pPr marL="459306" indent="0">
              <a:buFont typeface="Arial" panose="020B0604020202020204" pitchFamily="34" charset="0"/>
              <a:buNone/>
              <a:defRPr sz="800"/>
            </a:lvl3pPr>
            <a:lvl4pPr marL="687900" indent="0">
              <a:buFont typeface="Arial" panose="020B0604020202020204" pitchFamily="34" charset="0"/>
              <a:buNone/>
              <a:defRPr sz="800"/>
            </a:lvl4pPr>
            <a:lvl5pPr marL="916495" indent="0">
              <a:buFont typeface="Arial" panose="020B0604020202020204" pitchFamily="34" charset="0"/>
              <a:buNone/>
              <a:defRPr sz="800"/>
            </a:lvl5pPr>
          </a:lstStyle>
          <a:p>
            <a:pPr lvl="0"/>
            <a:r>
              <a:rPr lang="de-DE" noProof="0"/>
              <a:t>Fußnote</a:t>
            </a:r>
          </a:p>
        </p:txBody>
      </p:sp>
      <p:sp>
        <p:nvSpPr>
          <p:cNvPr id="18" name="Textfeld 35">
            <a:extLst>
              <a:ext uri="{FF2B5EF4-FFF2-40B4-BE49-F238E27FC236}">
                <a16:creationId xmlns:a16="http://schemas.microsoft.com/office/drawing/2014/main" id="{568D68AA-9D38-B548-8CB0-90E0C9437AB2}"/>
              </a:ext>
            </a:extLst>
          </p:cNvPr>
          <p:cNvSpPr txBox="1"/>
          <p:nvPr userDrawn="1"/>
        </p:nvSpPr>
        <p:spPr>
          <a:xfrm>
            <a:off x="11424592" y="6463837"/>
            <a:ext cx="396044" cy="246221"/>
          </a:xfrm>
          <a:prstGeom prst="rect">
            <a:avLst/>
          </a:prstGeom>
          <a:noFill/>
        </p:spPr>
        <p:txBody>
          <a:bodyPr wrap="square" rtlCol="0">
            <a:spAutoFit/>
          </a:bodyPr>
          <a:lstStyle/>
          <a:p>
            <a:pPr algn="r"/>
            <a:fld id="{AA586213-983E-3E40-A423-90273235CBE6}" type="slidenum">
              <a:rPr lang="de-DE" sz="1000" b="0" i="0" smtClean="0">
                <a:latin typeface="Josefin Sans Light" pitchFamily="2" charset="77"/>
              </a:rPr>
              <a:pPr algn="r"/>
              <a:t>‹Nr.›</a:t>
            </a:fld>
            <a:endParaRPr lang="de-DE" sz="1000" b="0" i="0" dirty="0">
              <a:latin typeface="Josefin Sans Light" pitchFamily="2" charset="77"/>
            </a:endParaRPr>
          </a:p>
        </p:txBody>
      </p:sp>
    </p:spTree>
    <p:extLst>
      <p:ext uri="{BB962C8B-B14F-4D97-AF65-F5344CB8AC3E}">
        <p14:creationId xmlns:p14="http://schemas.microsoft.com/office/powerpoint/2010/main" val="2885812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1071" userDrawn="1">
          <p15:clr>
            <a:srgbClr val="A4A3A4"/>
          </p15:clr>
        </p15:guide>
        <p15:guide id="2" pos="279" userDrawn="1">
          <p15:clr>
            <a:srgbClr val="A4A3A4"/>
          </p15:clr>
        </p15:guide>
        <p15:guide id="3" orient="horz" pos="3974" userDrawn="1">
          <p15:clr>
            <a:srgbClr val="A4A3A4"/>
          </p15:clr>
        </p15:guide>
        <p15:guide id="4" pos="721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folie zweispaltig">
    <p:spTree>
      <p:nvGrpSpPr>
        <p:cNvPr id="1" name=""/>
        <p:cNvGrpSpPr/>
        <p:nvPr/>
      </p:nvGrpSpPr>
      <p:grpSpPr>
        <a:xfrm>
          <a:off x="0" y="0"/>
          <a:ext cx="0" cy="0"/>
          <a:chOff x="0" y="0"/>
          <a:chExt cx="0" cy="0"/>
        </a:xfrm>
      </p:grpSpPr>
      <p:sp>
        <p:nvSpPr>
          <p:cNvPr id="5" name="Titelplatzhalter 1">
            <a:extLst>
              <a:ext uri="{FF2B5EF4-FFF2-40B4-BE49-F238E27FC236}">
                <a16:creationId xmlns:a16="http://schemas.microsoft.com/office/drawing/2014/main" id="{227ADBBF-2357-2A4F-85F9-8D0B14C0184A}"/>
              </a:ext>
            </a:extLst>
          </p:cNvPr>
          <p:cNvSpPr>
            <a:spLocks noGrp="1"/>
          </p:cNvSpPr>
          <p:nvPr>
            <p:ph type="title"/>
          </p:nvPr>
        </p:nvSpPr>
        <p:spPr>
          <a:xfrm>
            <a:off x="442911" y="576000"/>
            <a:ext cx="11017251" cy="576000"/>
          </a:xfrm>
          <a:prstGeom prst="rect">
            <a:avLst/>
          </a:prstGeom>
        </p:spPr>
        <p:txBody>
          <a:bodyPr vert="horz" lIns="0" tIns="45720" rIns="91440" bIns="45720" rtlCol="0" anchor="ctr">
            <a:noAutofit/>
          </a:bodyPr>
          <a:lstStyle>
            <a:lvl1pPr algn="l">
              <a:lnSpc>
                <a:spcPct val="100000"/>
              </a:lnSpc>
              <a:defRPr b="1">
                <a:latin typeface="Lora" pitchFamily="2" charset="77"/>
              </a:defRPr>
            </a:lvl1pPr>
          </a:lstStyle>
          <a:p>
            <a:r>
              <a:rPr lang="de-DE" dirty="0"/>
              <a:t>Hier steht eine kurze Überschrift</a:t>
            </a:r>
          </a:p>
        </p:txBody>
      </p:sp>
      <p:sp>
        <p:nvSpPr>
          <p:cNvPr id="7" name="Textplatzhalter 2">
            <a:extLst>
              <a:ext uri="{FF2B5EF4-FFF2-40B4-BE49-F238E27FC236}">
                <a16:creationId xmlns:a16="http://schemas.microsoft.com/office/drawing/2014/main" id="{9AD1E810-54A9-7744-823B-E049210C15C8}"/>
              </a:ext>
            </a:extLst>
          </p:cNvPr>
          <p:cNvSpPr>
            <a:spLocks noGrp="1"/>
          </p:cNvSpPr>
          <p:nvPr>
            <p:ph idx="1" hasCustomPrompt="1"/>
          </p:nvPr>
        </p:nvSpPr>
        <p:spPr>
          <a:xfrm>
            <a:off x="442912" y="1700213"/>
            <a:ext cx="5389087" cy="4599786"/>
          </a:xfrm>
          <a:prstGeom prst="rect">
            <a:avLst/>
          </a:prstGeom>
        </p:spPr>
        <p:txBody>
          <a:bodyPr vert="horz" lIns="0" tIns="45720" rIns="91440" bIns="45720" rtlCol="0">
            <a:normAutofit/>
          </a:bodyPr>
          <a:lstStyle>
            <a:lvl1pPr marL="177800" indent="-177800">
              <a:lnSpc>
                <a:spcPct val="114000"/>
              </a:lnSpc>
              <a:spcBef>
                <a:spcPts val="0"/>
              </a:spcBef>
              <a:spcAft>
                <a:spcPts val="800"/>
              </a:spcAft>
              <a:buClr>
                <a:schemeClr val="tx1"/>
              </a:buClr>
              <a:defRPr/>
            </a:lvl1pPr>
            <a:lvl2pPr marL="355600" indent="-177800">
              <a:lnSpc>
                <a:spcPct val="114000"/>
              </a:lnSpc>
              <a:spcAft>
                <a:spcPts val="800"/>
              </a:spcAft>
              <a:buClr>
                <a:schemeClr val="tx1"/>
              </a:buClr>
              <a:buFont typeface="Arial" panose="020B0604020202020204" pitchFamily="34" charset="0"/>
              <a:buChar char="•"/>
              <a:tabLst/>
              <a:defRPr/>
            </a:lvl2pPr>
            <a:lvl3pPr marL="539750" indent="-184150">
              <a:lnSpc>
                <a:spcPct val="114000"/>
              </a:lnSpc>
              <a:spcAft>
                <a:spcPts val="800"/>
              </a:spcAft>
              <a:buClr>
                <a:schemeClr val="tx1"/>
              </a:buClr>
              <a:buFont typeface="Symbol" panose="05050102010706020507" pitchFamily="18" charset="2"/>
              <a:buChar char="-"/>
              <a:defRPr/>
            </a:lvl3pPr>
            <a:lvl4pPr marL="717550" indent="-177800">
              <a:lnSpc>
                <a:spcPct val="114000"/>
              </a:lnSpc>
              <a:spcAft>
                <a:spcPts val="800"/>
              </a:spcAft>
              <a:buClr>
                <a:schemeClr val="tx1"/>
              </a:buClr>
              <a:buFont typeface="Symbol" panose="05050102010706020507" pitchFamily="18" charset="2"/>
              <a:buChar char="-"/>
              <a:defRPr/>
            </a:lvl4pPr>
            <a:lvl5pPr marL="895350" indent="-177800">
              <a:lnSpc>
                <a:spcPct val="114000"/>
              </a:lnSpc>
              <a:spcAft>
                <a:spcPts val="800"/>
              </a:spcAft>
              <a:buClr>
                <a:schemeClr val="tx1"/>
              </a:buClr>
              <a:buFont typeface="Symbol" panose="05050102010706020507" pitchFamily="18" charset="2"/>
              <a:buChar char="-"/>
              <a:defRPr/>
            </a:lvl5pPr>
          </a:lstStyle>
          <a:p>
            <a:r>
              <a:rPr lang="de-DE" dirty="0"/>
              <a:t>Punkt eins</a:t>
            </a:r>
          </a:p>
          <a:p>
            <a:pPr lvl="1"/>
            <a:r>
              <a:rPr lang="de-DE" dirty="0"/>
              <a:t>Punkt zwei</a:t>
            </a:r>
          </a:p>
          <a:p>
            <a:pPr lvl="2"/>
            <a:r>
              <a:rPr lang="de-DE" dirty="0"/>
              <a:t>Punkt drei</a:t>
            </a:r>
          </a:p>
          <a:p>
            <a:pPr lvl="3"/>
            <a:r>
              <a:rPr lang="de-DE" dirty="0"/>
              <a:t>Punkt vier</a:t>
            </a:r>
          </a:p>
          <a:p>
            <a:pPr lvl="4"/>
            <a:r>
              <a:rPr lang="de-DE" dirty="0"/>
              <a:t>Punkt fünf</a:t>
            </a:r>
          </a:p>
          <a:p>
            <a:endParaRPr lang="de-DE" dirty="0"/>
          </a:p>
        </p:txBody>
      </p:sp>
      <p:sp>
        <p:nvSpPr>
          <p:cNvPr id="8" name="Textplatzhalter 2">
            <a:extLst>
              <a:ext uri="{FF2B5EF4-FFF2-40B4-BE49-F238E27FC236}">
                <a16:creationId xmlns:a16="http://schemas.microsoft.com/office/drawing/2014/main" id="{8F0E1A8F-2582-1A4A-A97B-70DD459023D9}"/>
              </a:ext>
            </a:extLst>
          </p:cNvPr>
          <p:cNvSpPr>
            <a:spLocks noGrp="1"/>
          </p:cNvSpPr>
          <p:nvPr>
            <p:ph idx="10" hasCustomPrompt="1"/>
          </p:nvPr>
        </p:nvSpPr>
        <p:spPr>
          <a:xfrm>
            <a:off x="442911" y="1188000"/>
            <a:ext cx="11017251" cy="287338"/>
          </a:xfrm>
          <a:prstGeom prst="rect">
            <a:avLst/>
          </a:prstGeom>
        </p:spPr>
        <p:txBody>
          <a:bodyPr vert="horz" lIns="0" tIns="45720" rIns="91440" bIns="45720" rtlCol="0">
            <a:noAutofit/>
          </a:bodyPr>
          <a:lstStyle>
            <a:lvl1pPr marL="0" indent="0">
              <a:lnSpc>
                <a:spcPct val="100000"/>
              </a:lnSpc>
              <a:spcBef>
                <a:spcPts val="0"/>
              </a:spcBef>
              <a:spcAft>
                <a:spcPts val="600"/>
              </a:spcAft>
              <a:buNone/>
              <a:defRPr sz="1600"/>
            </a:lvl1pPr>
          </a:lstStyle>
          <a:p>
            <a:r>
              <a:rPr lang="de-DE" dirty="0"/>
              <a:t>Hier steht eine Zwischenüberschrift</a:t>
            </a:r>
          </a:p>
        </p:txBody>
      </p:sp>
      <p:sp>
        <p:nvSpPr>
          <p:cNvPr id="9" name="Textplatzhalter 2">
            <a:extLst>
              <a:ext uri="{FF2B5EF4-FFF2-40B4-BE49-F238E27FC236}">
                <a16:creationId xmlns:a16="http://schemas.microsoft.com/office/drawing/2014/main" id="{84724AE3-75AB-6244-BA1B-246204027918}"/>
              </a:ext>
            </a:extLst>
          </p:cNvPr>
          <p:cNvSpPr>
            <a:spLocks noGrp="1"/>
          </p:cNvSpPr>
          <p:nvPr>
            <p:ph type="body" idx="13" hasCustomPrompt="1"/>
          </p:nvPr>
        </p:nvSpPr>
        <p:spPr>
          <a:xfrm>
            <a:off x="442912" y="216000"/>
            <a:ext cx="11017251" cy="216000"/>
          </a:xfrm>
          <a:prstGeom prst="rect">
            <a:avLst/>
          </a:prstGeom>
        </p:spPr>
        <p:txBody>
          <a:bodyPr lIns="0">
            <a:noAutofit/>
          </a:bodyPr>
          <a:lstStyle>
            <a:lvl1pPr marL="0" indent="0">
              <a:buFont typeface="Arial" panose="020B0604020202020204" pitchFamily="34" charset="0"/>
              <a:buNone/>
              <a:defRPr lang="de-DE" sz="1000" b="0" i="0" kern="1200" cap="all" baseline="0" dirty="0">
                <a:solidFill>
                  <a:schemeClr val="tx1"/>
                </a:solidFill>
                <a:latin typeface="Josefin Sans Ligh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dirty="0">
                <a:latin typeface="Josefin Sans Light" pitchFamily="2" charset="77"/>
              </a:rPr>
              <a:t>KAPITEL 01  I  HIER STEHT DER KAPITELTITEL</a:t>
            </a:r>
            <a:endParaRPr lang="de-DE" dirty="0"/>
          </a:p>
        </p:txBody>
      </p:sp>
      <p:sp>
        <p:nvSpPr>
          <p:cNvPr id="10" name="Textplatzhalter 2">
            <a:extLst>
              <a:ext uri="{FF2B5EF4-FFF2-40B4-BE49-F238E27FC236}">
                <a16:creationId xmlns:a16="http://schemas.microsoft.com/office/drawing/2014/main" id="{7C6CC449-25B2-B34B-90F8-DE967F9907A5}"/>
              </a:ext>
            </a:extLst>
          </p:cNvPr>
          <p:cNvSpPr>
            <a:spLocks noGrp="1"/>
          </p:cNvSpPr>
          <p:nvPr>
            <p:ph idx="14" hasCustomPrompt="1"/>
          </p:nvPr>
        </p:nvSpPr>
        <p:spPr>
          <a:xfrm>
            <a:off x="6011999" y="1700213"/>
            <a:ext cx="5448163" cy="4608512"/>
          </a:xfrm>
          <a:prstGeom prst="rect">
            <a:avLst/>
          </a:prstGeom>
        </p:spPr>
        <p:txBody>
          <a:bodyPr vert="horz" lIns="0" tIns="45720" rIns="91440" bIns="45720" rtlCol="0">
            <a:normAutofit/>
          </a:bodyPr>
          <a:lstStyle>
            <a:lvl1pPr marL="177800" indent="-177800">
              <a:lnSpc>
                <a:spcPct val="114000"/>
              </a:lnSpc>
              <a:spcBef>
                <a:spcPts val="0"/>
              </a:spcBef>
              <a:spcAft>
                <a:spcPts val="800"/>
              </a:spcAft>
              <a:buClr>
                <a:schemeClr val="tx1"/>
              </a:buClr>
              <a:defRPr/>
            </a:lvl1pPr>
            <a:lvl2pPr marL="355600" indent="-177800">
              <a:lnSpc>
                <a:spcPct val="114000"/>
              </a:lnSpc>
              <a:spcAft>
                <a:spcPts val="800"/>
              </a:spcAft>
              <a:buClr>
                <a:schemeClr val="tx1"/>
              </a:buClr>
              <a:buFont typeface="Arial" panose="020B0604020202020204" pitchFamily="34" charset="0"/>
              <a:buChar char="•"/>
              <a:tabLst/>
              <a:defRPr/>
            </a:lvl2pPr>
            <a:lvl3pPr marL="539750" indent="-184150">
              <a:lnSpc>
                <a:spcPct val="114000"/>
              </a:lnSpc>
              <a:spcAft>
                <a:spcPts val="800"/>
              </a:spcAft>
              <a:buClr>
                <a:schemeClr val="tx1"/>
              </a:buClr>
              <a:buFont typeface="Symbol" panose="05050102010706020507" pitchFamily="18" charset="2"/>
              <a:buChar char="-"/>
              <a:defRPr/>
            </a:lvl3pPr>
            <a:lvl4pPr marL="717550" indent="-177800">
              <a:lnSpc>
                <a:spcPct val="114000"/>
              </a:lnSpc>
              <a:spcAft>
                <a:spcPts val="800"/>
              </a:spcAft>
              <a:buClr>
                <a:schemeClr val="tx1"/>
              </a:buClr>
              <a:buFont typeface="Symbol" panose="05050102010706020507" pitchFamily="18" charset="2"/>
              <a:buChar char="-"/>
              <a:defRPr/>
            </a:lvl4pPr>
            <a:lvl5pPr marL="895350" indent="-177800">
              <a:lnSpc>
                <a:spcPct val="114000"/>
              </a:lnSpc>
              <a:spcAft>
                <a:spcPts val="800"/>
              </a:spcAft>
              <a:buClr>
                <a:schemeClr val="tx1"/>
              </a:buClr>
              <a:buFont typeface="Symbol" panose="05050102010706020507" pitchFamily="18" charset="2"/>
              <a:buChar char="-"/>
              <a:defRPr/>
            </a:lvl5pPr>
          </a:lstStyle>
          <a:p>
            <a:r>
              <a:rPr lang="de-DE" dirty="0"/>
              <a:t>Punkt eins</a:t>
            </a:r>
          </a:p>
          <a:p>
            <a:pPr lvl="1"/>
            <a:r>
              <a:rPr lang="de-DE" dirty="0"/>
              <a:t>Punkt zwei</a:t>
            </a:r>
          </a:p>
          <a:p>
            <a:pPr lvl="2"/>
            <a:r>
              <a:rPr lang="de-DE" dirty="0"/>
              <a:t>Punkt drei</a:t>
            </a:r>
          </a:p>
          <a:p>
            <a:pPr lvl="3"/>
            <a:r>
              <a:rPr lang="de-DE" dirty="0"/>
              <a:t>Punkt vier</a:t>
            </a:r>
          </a:p>
          <a:p>
            <a:pPr lvl="4"/>
            <a:r>
              <a:rPr lang="de-DE" dirty="0"/>
              <a:t>Punkt fünf</a:t>
            </a:r>
          </a:p>
          <a:p>
            <a:endParaRPr lang="de-DE" dirty="0"/>
          </a:p>
        </p:txBody>
      </p:sp>
      <p:cxnSp>
        <p:nvCxnSpPr>
          <p:cNvPr id="16" name="Straight Connector 15">
            <a:extLst>
              <a:ext uri="{FF2B5EF4-FFF2-40B4-BE49-F238E27FC236}">
                <a16:creationId xmlns:a16="http://schemas.microsoft.com/office/drawing/2014/main" id="{BD579F85-DDAC-844F-A16F-0C3D4A4F3CB4}"/>
              </a:ext>
            </a:extLst>
          </p:cNvPr>
          <p:cNvCxnSpPr/>
          <p:nvPr userDrawn="1"/>
        </p:nvCxnSpPr>
        <p:spPr>
          <a:xfrm>
            <a:off x="-672752" y="1700213"/>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9CBE1C-F7CD-8D4D-889A-FA6339DC4D67}"/>
              </a:ext>
            </a:extLst>
          </p:cNvPr>
          <p:cNvCxnSpPr/>
          <p:nvPr userDrawn="1"/>
        </p:nvCxnSpPr>
        <p:spPr>
          <a:xfrm>
            <a:off x="-672752" y="6308725"/>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4E7705-16C8-8E46-812D-557FA0D2ECE7}"/>
              </a:ext>
            </a:extLst>
          </p:cNvPr>
          <p:cNvCxnSpPr>
            <a:cxnSpLocks/>
          </p:cNvCxnSpPr>
          <p:nvPr userDrawn="1"/>
        </p:nvCxnSpPr>
        <p:spPr>
          <a:xfrm>
            <a:off x="12504712" y="1700213"/>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38095F-0F3C-1D45-BE09-365774ABD10B}"/>
              </a:ext>
            </a:extLst>
          </p:cNvPr>
          <p:cNvCxnSpPr>
            <a:cxnSpLocks/>
          </p:cNvCxnSpPr>
          <p:nvPr userDrawn="1"/>
        </p:nvCxnSpPr>
        <p:spPr>
          <a:xfrm>
            <a:off x="12540716" y="6309946"/>
            <a:ext cx="3600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4">
            <a:extLst>
              <a:ext uri="{FF2B5EF4-FFF2-40B4-BE49-F238E27FC236}">
                <a16:creationId xmlns:a16="http://schemas.microsoft.com/office/drawing/2014/main" id="{BBD9EA8E-A587-CB4F-8D1B-1F0BE6315536}"/>
              </a:ext>
            </a:extLst>
          </p:cNvPr>
          <p:cNvSpPr>
            <a:spLocks noGrp="1"/>
          </p:cNvSpPr>
          <p:nvPr>
            <p:ph type="body" sz="quarter" idx="15"/>
          </p:nvPr>
        </p:nvSpPr>
        <p:spPr>
          <a:xfrm>
            <a:off x="442912" y="6463838"/>
            <a:ext cx="3960900" cy="246063"/>
          </a:xfrm>
          <a:prstGeom prst="rect">
            <a:avLst/>
          </a:prstGeom>
        </p:spPr>
        <p:txBody>
          <a:bodyPr lIns="0" rIns="0" anchor="ctr"/>
          <a:lstStyle>
            <a:lvl1pPr marL="0" indent="0">
              <a:buFont typeface="Arial" panose="020B0604020202020204" pitchFamily="34" charset="0"/>
              <a:buNone/>
              <a:defRPr sz="800">
                <a:solidFill>
                  <a:schemeClr val="tx1">
                    <a:lumMod val="50000"/>
                    <a:lumOff val="50000"/>
                  </a:schemeClr>
                </a:solidFill>
              </a:defRPr>
            </a:lvl1pPr>
            <a:lvl2pPr marL="228594" indent="0">
              <a:buFont typeface="Arial" panose="020B0604020202020204" pitchFamily="34" charset="0"/>
              <a:buNone/>
              <a:defRPr sz="800"/>
            </a:lvl2pPr>
            <a:lvl3pPr marL="459306" indent="0">
              <a:buFont typeface="Arial" panose="020B0604020202020204" pitchFamily="34" charset="0"/>
              <a:buNone/>
              <a:defRPr sz="800"/>
            </a:lvl3pPr>
            <a:lvl4pPr marL="687900" indent="0">
              <a:buFont typeface="Arial" panose="020B0604020202020204" pitchFamily="34" charset="0"/>
              <a:buNone/>
              <a:defRPr sz="800"/>
            </a:lvl4pPr>
            <a:lvl5pPr marL="916495" indent="0">
              <a:buFont typeface="Arial" panose="020B0604020202020204" pitchFamily="34" charset="0"/>
              <a:buNone/>
              <a:defRPr sz="800"/>
            </a:lvl5pPr>
          </a:lstStyle>
          <a:p>
            <a:pPr lvl="0"/>
            <a:r>
              <a:rPr lang="de-DE" noProof="0" dirty="0"/>
              <a:t>Fußnote</a:t>
            </a:r>
          </a:p>
        </p:txBody>
      </p:sp>
      <p:sp>
        <p:nvSpPr>
          <p:cNvPr id="24" name="Textfeld 35">
            <a:extLst>
              <a:ext uri="{FF2B5EF4-FFF2-40B4-BE49-F238E27FC236}">
                <a16:creationId xmlns:a16="http://schemas.microsoft.com/office/drawing/2014/main" id="{383DF694-E95B-4E4D-970C-6EC74967B678}"/>
              </a:ext>
            </a:extLst>
          </p:cNvPr>
          <p:cNvSpPr txBox="1"/>
          <p:nvPr userDrawn="1"/>
        </p:nvSpPr>
        <p:spPr>
          <a:xfrm>
            <a:off x="11424592" y="6463837"/>
            <a:ext cx="396044" cy="246221"/>
          </a:xfrm>
          <a:prstGeom prst="rect">
            <a:avLst/>
          </a:prstGeom>
          <a:noFill/>
        </p:spPr>
        <p:txBody>
          <a:bodyPr wrap="square" rtlCol="0">
            <a:spAutoFit/>
          </a:bodyPr>
          <a:lstStyle/>
          <a:p>
            <a:pPr algn="r"/>
            <a:fld id="{AA586213-983E-3E40-A423-90273235CBE6}" type="slidenum">
              <a:rPr lang="de-DE" sz="1000" b="0" i="0" smtClean="0">
                <a:latin typeface="Josefin Sans Light" pitchFamily="2" charset="77"/>
              </a:rPr>
              <a:pPr algn="r"/>
              <a:t>‹Nr.›</a:t>
            </a:fld>
            <a:endParaRPr lang="de-DE" sz="1000" b="0" i="0" dirty="0">
              <a:latin typeface="Josefin Sans Light" pitchFamily="2" charset="77"/>
            </a:endParaRPr>
          </a:p>
        </p:txBody>
      </p:sp>
    </p:spTree>
    <p:extLst>
      <p:ext uri="{BB962C8B-B14F-4D97-AF65-F5344CB8AC3E}">
        <p14:creationId xmlns:p14="http://schemas.microsoft.com/office/powerpoint/2010/main" val="140559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1071" userDrawn="1">
          <p15:clr>
            <a:srgbClr val="A4A3A4"/>
          </p15:clr>
        </p15:guide>
        <p15:guide id="2" orient="horz" pos="3974" userDrawn="1">
          <p15:clr>
            <a:srgbClr val="A4A3A4"/>
          </p15:clr>
        </p15:guide>
        <p15:guide id="3" pos="279" userDrawn="1">
          <p15:clr>
            <a:srgbClr val="A4A3A4"/>
          </p15:clr>
        </p15:guide>
        <p15:guide id="4" pos="721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braun)">
    <p:bg>
      <p:bgPr>
        <a:solidFill>
          <a:schemeClr val="accent6"/>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1E0ACF4B-35E1-9E4F-90F8-52F5C7EE1C34}"/>
              </a:ext>
            </a:extLst>
          </p:cNvPr>
          <p:cNvGrpSpPr/>
          <p:nvPr userDrawn="1"/>
        </p:nvGrpSpPr>
        <p:grpSpPr>
          <a:xfrm>
            <a:off x="1176761" y="-4142058"/>
            <a:ext cx="324916" cy="6223306"/>
            <a:chOff x="1176761" y="-4142058"/>
            <a:chExt cx="324916" cy="6223306"/>
          </a:xfrm>
        </p:grpSpPr>
        <p:cxnSp>
          <p:nvCxnSpPr>
            <p:cNvPr id="24" name="Gerade Verbindung 23">
              <a:extLst>
                <a:ext uri="{FF2B5EF4-FFF2-40B4-BE49-F238E27FC236}">
                  <a16:creationId xmlns:a16="http://schemas.microsoft.com/office/drawing/2014/main" id="{55642EDF-DA5D-E441-B5FC-7DB79C996AB0}"/>
                </a:ext>
              </a:extLst>
            </p:cNvPr>
            <p:cNvCxnSpPr/>
            <p:nvPr userDrawn="1"/>
          </p:nvCxnSpPr>
          <p:spPr>
            <a:xfrm>
              <a:off x="1338769" y="-4142058"/>
              <a:ext cx="0" cy="58891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171C942E-0667-E14B-B69B-54DE1130E484}"/>
                </a:ext>
              </a:extLst>
            </p:cNvPr>
            <p:cNvGrpSpPr/>
            <p:nvPr userDrawn="1"/>
          </p:nvGrpSpPr>
          <p:grpSpPr>
            <a:xfrm>
              <a:off x="1176761" y="1756332"/>
              <a:ext cx="324916" cy="324916"/>
              <a:chOff x="1176761" y="1756332"/>
              <a:chExt cx="324916" cy="324916"/>
            </a:xfrm>
          </p:grpSpPr>
          <p:sp>
            <p:nvSpPr>
              <p:cNvPr id="26" name="Oval 25">
                <a:extLst>
                  <a:ext uri="{FF2B5EF4-FFF2-40B4-BE49-F238E27FC236}">
                    <a16:creationId xmlns:a16="http://schemas.microsoft.com/office/drawing/2014/main" id="{95A20493-BB33-C045-8FC7-6292FEA8CBA0}"/>
                  </a:ext>
                </a:extLst>
              </p:cNvPr>
              <p:cNvSpPr/>
              <p:nvPr userDrawn="1"/>
            </p:nvSpPr>
            <p:spPr>
              <a:xfrm>
                <a:off x="1176761" y="1756332"/>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7" name="Oval 26">
                <a:extLst>
                  <a:ext uri="{FF2B5EF4-FFF2-40B4-BE49-F238E27FC236}">
                    <a16:creationId xmlns:a16="http://schemas.microsoft.com/office/drawing/2014/main" id="{EAD9D591-ED08-874A-8DC7-F6E00F1F935C}"/>
                  </a:ext>
                </a:extLst>
              </p:cNvPr>
              <p:cNvSpPr/>
              <p:nvPr userDrawn="1"/>
            </p:nvSpPr>
            <p:spPr>
              <a:xfrm>
                <a:off x="1301372" y="1880943"/>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sp>
        <p:nvSpPr>
          <p:cNvPr id="8" name="Textplatzhalter 7">
            <a:extLst>
              <a:ext uri="{FF2B5EF4-FFF2-40B4-BE49-F238E27FC236}">
                <a16:creationId xmlns:a16="http://schemas.microsoft.com/office/drawing/2014/main" id="{7BA4A219-F294-0F4F-BA68-6F708B9F731B}"/>
              </a:ext>
            </a:extLst>
          </p:cNvPr>
          <p:cNvSpPr>
            <a:spLocks noGrp="1"/>
          </p:cNvSpPr>
          <p:nvPr userDrawn="1">
            <p:ph type="body" sz="quarter" idx="10" hasCustomPrompt="1"/>
          </p:nvPr>
        </p:nvSpPr>
        <p:spPr>
          <a:xfrm>
            <a:off x="1710590" y="1708408"/>
            <a:ext cx="4133382" cy="460452"/>
          </a:xfrm>
          <a:prstGeom prst="rect">
            <a:avLst/>
          </a:prstGeom>
        </p:spPr>
        <p:txBody>
          <a:bodyPr lIns="0" anchor="ctr">
            <a:normAutofit/>
          </a:bodyPr>
          <a:lstStyle>
            <a:lvl1pPr marL="0" indent="0">
              <a:buNone/>
              <a:defRPr sz="3200" b="1">
                <a:latin typeface="Lora" pitchFamily="2" charset="77"/>
              </a:defRPr>
            </a:lvl1pPr>
          </a:lstStyle>
          <a:p>
            <a:pPr lvl="0"/>
            <a:r>
              <a:rPr lang="de-DE" dirty="0"/>
              <a:t>Inhalt</a:t>
            </a:r>
          </a:p>
        </p:txBody>
      </p:sp>
      <p:sp>
        <p:nvSpPr>
          <p:cNvPr id="12" name="Textplatzhalter 11">
            <a:extLst>
              <a:ext uri="{FF2B5EF4-FFF2-40B4-BE49-F238E27FC236}">
                <a16:creationId xmlns:a16="http://schemas.microsoft.com/office/drawing/2014/main" id="{DE623810-8162-734A-AAC2-D65977EC64AE}"/>
              </a:ext>
            </a:extLst>
          </p:cNvPr>
          <p:cNvSpPr>
            <a:spLocks noGrp="1"/>
          </p:cNvSpPr>
          <p:nvPr userDrawn="1">
            <p:ph type="body" sz="quarter" idx="11" hasCustomPrompt="1"/>
          </p:nvPr>
        </p:nvSpPr>
        <p:spPr>
          <a:xfrm>
            <a:off x="5988050" y="2615711"/>
            <a:ext cx="5367338" cy="3542201"/>
          </a:xfrm>
          <a:prstGeom prst="rect">
            <a:avLst/>
          </a:prstGeom>
        </p:spPr>
        <p:txBody>
          <a:bodyPr lIns="0"/>
          <a:lstStyle>
            <a:lvl1pPr marL="180975" indent="-180975">
              <a:lnSpc>
                <a:spcPct val="114000"/>
              </a:lnSpc>
              <a:spcBef>
                <a:spcPts val="0"/>
              </a:spcBef>
              <a:spcAft>
                <a:spcPts val="800"/>
              </a:spcAft>
              <a:buClr>
                <a:schemeClr val="tx1"/>
              </a:buClr>
              <a:buAutoNum type="arabicPeriod"/>
              <a:defRPr sz="1600"/>
            </a:lvl1pPr>
          </a:lstStyle>
          <a:p>
            <a:pPr lvl="0"/>
            <a:r>
              <a:rPr lang="de-DE" dirty="0"/>
              <a:t>Einleitung</a:t>
            </a:r>
          </a:p>
          <a:p>
            <a:pPr lvl="0"/>
            <a:r>
              <a:rPr lang="de-DE" dirty="0"/>
              <a:t>Vorwort</a:t>
            </a:r>
          </a:p>
          <a:p>
            <a:pPr lvl="0"/>
            <a:r>
              <a:rPr lang="de-DE" dirty="0"/>
              <a:t>Kick off</a:t>
            </a:r>
          </a:p>
          <a:p>
            <a:pPr lvl="0"/>
            <a:r>
              <a:rPr lang="de-DE" dirty="0"/>
              <a:t>Ausgangslage</a:t>
            </a:r>
          </a:p>
          <a:p>
            <a:pPr lvl="0"/>
            <a:r>
              <a:rPr lang="de-DE" dirty="0"/>
              <a:t>Wesentlichkeit</a:t>
            </a:r>
          </a:p>
          <a:p>
            <a:pPr lvl="0"/>
            <a:r>
              <a:rPr lang="de-DE" dirty="0"/>
              <a:t>Ausarbeitung</a:t>
            </a:r>
          </a:p>
          <a:p>
            <a:pPr lvl="0"/>
            <a:r>
              <a:rPr lang="de-DE" dirty="0"/>
              <a:t>Finalisierung</a:t>
            </a:r>
          </a:p>
          <a:p>
            <a:pPr lvl="0"/>
            <a:endParaRPr lang="de-DE" dirty="0"/>
          </a:p>
        </p:txBody>
      </p:sp>
    </p:spTree>
    <p:extLst>
      <p:ext uri="{BB962C8B-B14F-4D97-AF65-F5344CB8AC3E}">
        <p14:creationId xmlns:p14="http://schemas.microsoft.com/office/powerpoint/2010/main" val="361744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renner (braun)">
    <p:bg>
      <p:bgPr>
        <a:solidFill>
          <a:schemeClr val="accent6"/>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2E1243D-AC3D-E843-B297-ED803B59B677}"/>
              </a:ext>
            </a:extLst>
          </p:cNvPr>
          <p:cNvGrpSpPr/>
          <p:nvPr userDrawn="1"/>
        </p:nvGrpSpPr>
        <p:grpSpPr>
          <a:xfrm>
            <a:off x="820205" y="-2899320"/>
            <a:ext cx="324916" cy="6096000"/>
            <a:chOff x="820205" y="-2899320"/>
            <a:chExt cx="324916" cy="6096000"/>
          </a:xfrm>
        </p:grpSpPr>
        <p:cxnSp>
          <p:nvCxnSpPr>
            <p:cNvPr id="20" name="Gerade Verbindung 19">
              <a:extLst>
                <a:ext uri="{FF2B5EF4-FFF2-40B4-BE49-F238E27FC236}">
                  <a16:creationId xmlns:a16="http://schemas.microsoft.com/office/drawing/2014/main" id="{BE7AABD8-B9B4-AA4D-9702-AD9F01F71EB5}"/>
                </a:ext>
              </a:extLst>
            </p:cNvPr>
            <p:cNvCxnSpPr>
              <a:cxnSpLocks/>
            </p:cNvCxnSpPr>
            <p:nvPr userDrawn="1"/>
          </p:nvCxnSpPr>
          <p:spPr>
            <a:xfrm>
              <a:off x="982663" y="-2899320"/>
              <a:ext cx="0" cy="5771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658C7FF-B579-0044-9221-37A1C5F2D9A6}"/>
                </a:ext>
              </a:extLst>
            </p:cNvPr>
            <p:cNvSpPr/>
            <p:nvPr userDrawn="1"/>
          </p:nvSpPr>
          <p:spPr>
            <a:xfrm>
              <a:off x="820205" y="2871764"/>
              <a:ext cx="324916" cy="3249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6AC7B927-DDDD-8A4F-861A-24A4DB20A504}"/>
                </a:ext>
              </a:extLst>
            </p:cNvPr>
            <p:cNvSpPr/>
            <p:nvPr userDrawn="1"/>
          </p:nvSpPr>
          <p:spPr>
            <a:xfrm>
              <a:off x="947451" y="2992666"/>
              <a:ext cx="75694" cy="75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Textplatzhalter 24">
            <a:extLst>
              <a:ext uri="{FF2B5EF4-FFF2-40B4-BE49-F238E27FC236}">
                <a16:creationId xmlns:a16="http://schemas.microsoft.com/office/drawing/2014/main" id="{F8386E24-7600-B448-A655-AD3B2ECF084A}"/>
              </a:ext>
            </a:extLst>
          </p:cNvPr>
          <p:cNvSpPr>
            <a:spLocks noGrp="1"/>
          </p:cNvSpPr>
          <p:nvPr>
            <p:ph type="body" sz="quarter" idx="10" hasCustomPrompt="1"/>
          </p:nvPr>
        </p:nvSpPr>
        <p:spPr>
          <a:xfrm>
            <a:off x="1307578" y="2611988"/>
            <a:ext cx="3701735" cy="843449"/>
          </a:xfrm>
          <a:prstGeom prst="rect">
            <a:avLst/>
          </a:prstGeom>
        </p:spPr>
        <p:txBody>
          <a:bodyPr lIns="0" anchor="ctr">
            <a:normAutofit/>
          </a:bodyPr>
          <a:lstStyle>
            <a:lvl1pPr marL="0" indent="0">
              <a:lnSpc>
                <a:spcPct val="100000"/>
              </a:lnSpc>
              <a:buNone/>
              <a:defRPr sz="3200" b="1">
                <a:latin typeface="Lora" pitchFamily="2" charset="77"/>
              </a:defRPr>
            </a:lvl1pPr>
          </a:lstStyle>
          <a:p>
            <a:pPr lvl="0"/>
            <a:r>
              <a:rPr lang="de-DE" dirty="0" err="1"/>
              <a:t>Kapiteltrenner</a:t>
            </a:r>
            <a:r>
              <a:rPr lang="de-DE" dirty="0"/>
              <a:t> 01</a:t>
            </a:r>
          </a:p>
        </p:txBody>
      </p:sp>
    </p:spTree>
    <p:extLst>
      <p:ext uri="{BB962C8B-B14F-4D97-AF65-F5344CB8AC3E}">
        <p14:creationId xmlns:p14="http://schemas.microsoft.com/office/powerpoint/2010/main" val="17071887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pos="619">
          <p15:clr>
            <a:srgbClr val="FBAE40"/>
          </p15:clr>
        </p15:guide>
        <p15:guide id="3" orient="horz" pos="200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899" r:id="rId1"/>
    <p:sldLayoutId id="2147483985" r:id="rId2"/>
    <p:sldLayoutId id="2147483986" r:id="rId3"/>
    <p:sldLayoutId id="2147483987" r:id="rId4"/>
    <p:sldLayoutId id="2147483900" r:id="rId5"/>
    <p:sldLayoutId id="2147483944" r:id="rId6"/>
    <p:sldLayoutId id="2147483947" r:id="rId7"/>
    <p:sldLayoutId id="2147483905" r:id="rId8"/>
    <p:sldLayoutId id="2147483975" r:id="rId9"/>
    <p:sldLayoutId id="2147483972" r:id="rId10"/>
    <p:sldLayoutId id="2147483938" r:id="rId11"/>
    <p:sldLayoutId id="2147483980" r:id="rId12"/>
    <p:sldLayoutId id="2147483904" r:id="rId13"/>
    <p:sldLayoutId id="2147483971" r:id="rId14"/>
    <p:sldLayoutId id="2147483941" r:id="rId15"/>
    <p:sldLayoutId id="2147483981" r:id="rId16"/>
    <p:sldLayoutId id="2147483974" r:id="rId17"/>
    <p:sldLayoutId id="2147483914" r:id="rId18"/>
    <p:sldLayoutId id="2147483984" r:id="rId19"/>
    <p:sldLayoutId id="2147483915" r:id="rId20"/>
    <p:sldLayoutId id="2147483982" r:id="rId21"/>
    <p:sldLayoutId id="2147483983" r:id="rId22"/>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dt="0"/>
  <p:txStyles>
    <p:titleStyle>
      <a:lvl1pPr algn="l" defTabSz="1219170" rtl="0" eaLnBrk="1" latinLnBrk="0" hangingPunct="1">
        <a:lnSpc>
          <a:spcPct val="86000"/>
        </a:lnSpc>
        <a:spcBef>
          <a:spcPct val="0"/>
        </a:spcBef>
        <a:buNone/>
        <a:defRPr lang="en-US" sz="2800" b="1" kern="1200" spc="-53" dirty="0">
          <a:solidFill>
            <a:schemeClr val="tx1"/>
          </a:solidFill>
          <a:latin typeface="Lora" pitchFamily="2" charset="77"/>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lang="en-US" sz="1400" b="0" i="0" kern="1200" spc="-13" dirty="0" smtClean="0">
          <a:solidFill>
            <a:schemeClr val="tx1"/>
          </a:solidFill>
          <a:latin typeface="Josefin Sans" panose="00000500000000000000" pitchFamily="2" charset="0"/>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lang="en-US" sz="1400" kern="1200" dirty="0" smtClean="0">
          <a:solidFill>
            <a:schemeClr val="tx1"/>
          </a:solidFill>
          <a:latin typeface="Josefin Sans" panose="00000500000000000000" pitchFamily="2" charset="0"/>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lang="en-US" sz="1400" kern="1200" dirty="0" smtClean="0">
          <a:solidFill>
            <a:schemeClr val="tx1"/>
          </a:solidFill>
          <a:latin typeface="Josefin Sans" panose="00000500000000000000" pitchFamily="2" charset="0"/>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lang="en-US" sz="1400" kern="1200" dirty="0" smtClean="0">
          <a:solidFill>
            <a:schemeClr val="tx1"/>
          </a:solidFill>
          <a:latin typeface="Josefin Sans" panose="00000500000000000000" pitchFamily="2" charset="0"/>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lang="en-US" sz="1400" kern="1200" dirty="0">
          <a:solidFill>
            <a:schemeClr val="tx1"/>
          </a:solidFill>
          <a:latin typeface="Josefin Sans" panose="00000500000000000000" pitchFamily="2"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31.sv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9.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33.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33.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web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18" Type="http://schemas.openxmlformats.org/officeDocument/2006/relationships/image" Target="../media/image52.jpg"/><Relationship Id="rId3" Type="http://schemas.openxmlformats.org/officeDocument/2006/relationships/image" Target="../media/image37.jpg"/><Relationship Id="rId7" Type="http://schemas.openxmlformats.org/officeDocument/2006/relationships/image" Target="../media/image41.jpg"/><Relationship Id="rId12" Type="http://schemas.openxmlformats.org/officeDocument/2006/relationships/image" Target="../media/image46.jpg"/><Relationship Id="rId17" Type="http://schemas.openxmlformats.org/officeDocument/2006/relationships/image" Target="../media/image51.jpg"/><Relationship Id="rId2" Type="http://schemas.openxmlformats.org/officeDocument/2006/relationships/notesSlide" Target="../notesSlides/notesSlide13.xml"/><Relationship Id="rId16" Type="http://schemas.openxmlformats.org/officeDocument/2006/relationships/image" Target="../media/image50.jpg"/><Relationship Id="rId1" Type="http://schemas.openxmlformats.org/officeDocument/2006/relationships/slideLayout" Target="../slideLayouts/slideLayout6.xml"/><Relationship Id="rId6" Type="http://schemas.openxmlformats.org/officeDocument/2006/relationships/image" Target="../media/image40.jpg"/><Relationship Id="rId11" Type="http://schemas.openxmlformats.org/officeDocument/2006/relationships/image" Target="../media/image45.jpg"/><Relationship Id="rId5" Type="http://schemas.openxmlformats.org/officeDocument/2006/relationships/image" Target="../media/image39.jpg"/><Relationship Id="rId15" Type="http://schemas.openxmlformats.org/officeDocument/2006/relationships/image" Target="../media/image49.jpg"/><Relationship Id="rId10" Type="http://schemas.openxmlformats.org/officeDocument/2006/relationships/image" Target="../media/image44.jpg"/><Relationship Id="rId19" Type="http://schemas.openxmlformats.org/officeDocument/2006/relationships/image" Target="../media/image53.jpg"/><Relationship Id="rId4" Type="http://schemas.openxmlformats.org/officeDocument/2006/relationships/image" Target="../media/image38.jpg"/><Relationship Id="rId9" Type="http://schemas.openxmlformats.org/officeDocument/2006/relationships/image" Target="../media/image43.jpg"/><Relationship Id="rId14" Type="http://schemas.openxmlformats.org/officeDocument/2006/relationships/image" Target="../media/image48.jp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7.xml"/><Relationship Id="rId16"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9.web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4.xml.rels><?xml version="1.0" encoding="UTF-8" standalone="yes"?>
<Relationships xmlns="http://schemas.openxmlformats.org/package/2006/relationships"><Relationship Id="rId3" Type="http://schemas.openxmlformats.org/officeDocument/2006/relationships/image" Target="../media/image10.webp"/><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5" Type="http://schemas.openxmlformats.org/officeDocument/2006/relationships/image" Target="../media/image20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s>
</file>

<file path=ppt/slides/_rels/slide5.xml.rels><?xml version="1.0" encoding="UTF-8" standalone="yes"?>
<Relationships xmlns="http://schemas.openxmlformats.org/package/2006/relationships"><Relationship Id="rId3" Type="http://schemas.openxmlformats.org/officeDocument/2006/relationships/image" Target="../media/image11.web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png"/><Relationship Id="rId15" Type="http://schemas.openxmlformats.org/officeDocument/2006/relationships/image" Target="../media/image21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230.png"/><Relationship Id="rId18" Type="http://schemas.openxmlformats.org/officeDocument/2006/relationships/image" Target="../media/image235.png"/><Relationship Id="rId3" Type="http://schemas.openxmlformats.org/officeDocument/2006/relationships/image" Target="../media/image220.png"/><Relationship Id="rId21" Type="http://schemas.openxmlformats.org/officeDocument/2006/relationships/image" Target="../media/image238.png"/><Relationship Id="rId7" Type="http://schemas.openxmlformats.org/officeDocument/2006/relationships/image" Target="../media/image224.png"/><Relationship Id="rId12" Type="http://schemas.openxmlformats.org/officeDocument/2006/relationships/image" Target="../media/image229.png"/><Relationship Id="rId17" Type="http://schemas.openxmlformats.org/officeDocument/2006/relationships/image" Target="../media/image234.png"/><Relationship Id="rId2" Type="http://schemas.openxmlformats.org/officeDocument/2006/relationships/notesSlide" Target="../notesSlides/notesSlide45.xml"/><Relationship Id="rId16" Type="http://schemas.openxmlformats.org/officeDocument/2006/relationships/image" Target="../media/image233.png"/><Relationship Id="rId20" Type="http://schemas.openxmlformats.org/officeDocument/2006/relationships/image" Target="../media/image237.png"/><Relationship Id="rId1" Type="http://schemas.openxmlformats.org/officeDocument/2006/relationships/slideLayout" Target="../slideLayouts/slideLayout6.xml"/><Relationship Id="rId6" Type="http://schemas.openxmlformats.org/officeDocument/2006/relationships/image" Target="../media/image223.png"/><Relationship Id="rId11" Type="http://schemas.openxmlformats.org/officeDocument/2006/relationships/image" Target="../media/image228.png"/><Relationship Id="rId5" Type="http://schemas.openxmlformats.org/officeDocument/2006/relationships/image" Target="../media/image222.png"/><Relationship Id="rId15" Type="http://schemas.openxmlformats.org/officeDocument/2006/relationships/image" Target="../media/image232.png"/><Relationship Id="rId10" Type="http://schemas.openxmlformats.org/officeDocument/2006/relationships/image" Target="../media/image227.png"/><Relationship Id="rId19" Type="http://schemas.openxmlformats.org/officeDocument/2006/relationships/image" Target="../media/image236.png"/><Relationship Id="rId4" Type="http://schemas.openxmlformats.org/officeDocument/2006/relationships/image" Target="../media/image221.png"/><Relationship Id="rId9" Type="http://schemas.openxmlformats.org/officeDocument/2006/relationships/image" Target="../media/image226.png"/><Relationship Id="rId14" Type="http://schemas.openxmlformats.org/officeDocument/2006/relationships/image" Target="../media/image231.png"/><Relationship Id="rId22" Type="http://schemas.openxmlformats.org/officeDocument/2006/relationships/image" Target="../media/image239.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40.tif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webp"/><Relationship Id="rId5" Type="http://schemas.openxmlformats.org/officeDocument/2006/relationships/image" Target="../media/image10.webp"/><Relationship Id="rId4" Type="http://schemas.openxmlformats.org/officeDocument/2006/relationships/image" Target="../media/image9.web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Vuvys7Wcv3s&amp;feature=youtu.be"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DFB29C-BA88-BC46-8F2D-BCC0BAB9C045}"/>
              </a:ext>
            </a:extLst>
          </p:cNvPr>
          <p:cNvSpPr>
            <a:spLocks noGrp="1"/>
          </p:cNvSpPr>
          <p:nvPr>
            <p:ph type="body" sz="quarter" idx="10"/>
          </p:nvPr>
        </p:nvSpPr>
        <p:spPr/>
        <p:txBody>
          <a:bodyPr/>
          <a:lstStyle/>
          <a:p>
            <a:r>
              <a:rPr lang="de-DE" dirty="0"/>
              <a:t>SDGs bei </a:t>
            </a:r>
            <a:r>
              <a:rPr lang="de-DE" dirty="0">
                <a:solidFill>
                  <a:schemeClr val="tx1"/>
                </a:solidFill>
                <a:highlight>
                  <a:srgbClr val="FFFF00"/>
                </a:highlight>
              </a:rPr>
              <a:t>[Unternehmensname]</a:t>
            </a:r>
          </a:p>
        </p:txBody>
      </p:sp>
      <p:sp>
        <p:nvSpPr>
          <p:cNvPr id="3" name="Textplatzhalter 2">
            <a:extLst>
              <a:ext uri="{FF2B5EF4-FFF2-40B4-BE49-F238E27FC236}">
                <a16:creationId xmlns:a16="http://schemas.microsoft.com/office/drawing/2014/main" id="{8F17AB99-6AD5-424B-A245-63A1A62E1C06}"/>
              </a:ext>
            </a:extLst>
          </p:cNvPr>
          <p:cNvSpPr>
            <a:spLocks noGrp="1"/>
          </p:cNvSpPr>
          <p:nvPr>
            <p:ph type="body" sz="quarter" idx="12"/>
          </p:nvPr>
        </p:nvSpPr>
        <p:spPr/>
        <p:txBody>
          <a:bodyPr/>
          <a:lstStyle/>
          <a:p>
            <a:r>
              <a:rPr lang="de-DE" dirty="0"/>
              <a:t>Vortrag</a:t>
            </a:r>
          </a:p>
        </p:txBody>
      </p:sp>
      <p:sp>
        <p:nvSpPr>
          <p:cNvPr id="4" name="Textplatzhalter 3">
            <a:extLst>
              <a:ext uri="{FF2B5EF4-FFF2-40B4-BE49-F238E27FC236}">
                <a16:creationId xmlns:a16="http://schemas.microsoft.com/office/drawing/2014/main" id="{5EDE1F0B-2A5A-8A4B-895E-428C6BAB7BEE}"/>
              </a:ext>
            </a:extLst>
          </p:cNvPr>
          <p:cNvSpPr>
            <a:spLocks noGrp="1"/>
          </p:cNvSpPr>
          <p:nvPr>
            <p:ph type="body" sz="quarter" idx="14"/>
          </p:nvPr>
        </p:nvSpPr>
        <p:spPr>
          <a:xfrm>
            <a:off x="2603612" y="6163700"/>
            <a:ext cx="4680520" cy="296747"/>
          </a:xfrm>
        </p:spPr>
        <p:txBody>
          <a:bodyPr/>
          <a:lstStyle/>
          <a:p>
            <a:r>
              <a:rPr lang="de-DE" dirty="0"/>
              <a:t>Datum | Ort</a:t>
            </a:r>
          </a:p>
        </p:txBody>
      </p:sp>
      <p:pic>
        <p:nvPicPr>
          <p:cNvPr id="5" name="Grafik 7">
            <a:extLst>
              <a:ext uri="{FF2B5EF4-FFF2-40B4-BE49-F238E27FC236}">
                <a16:creationId xmlns:a16="http://schemas.microsoft.com/office/drawing/2014/main" id="{E5263235-F0AD-C54C-BE5F-1762F7ADFF4B}"/>
              </a:ext>
            </a:extLst>
          </p:cNvPr>
          <p:cNvPicPr>
            <a:picLocks noChangeAspect="1"/>
          </p:cNvPicPr>
          <p:nvPr/>
        </p:nvPicPr>
        <p:blipFill>
          <a:blip r:embed="rId2"/>
          <a:stretch>
            <a:fillRect/>
          </a:stretch>
        </p:blipFill>
        <p:spPr>
          <a:xfrm rot="21385319">
            <a:off x="8335667" y="3291324"/>
            <a:ext cx="5003594" cy="5009378"/>
          </a:xfrm>
          <a:prstGeom prst="rect">
            <a:avLst/>
          </a:prstGeom>
        </p:spPr>
      </p:pic>
    </p:spTree>
    <p:extLst>
      <p:ext uri="{BB962C8B-B14F-4D97-AF65-F5344CB8AC3E}">
        <p14:creationId xmlns:p14="http://schemas.microsoft.com/office/powerpoint/2010/main" val="5259292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7FD595B-D223-BB41-9A81-7109A93BBD4E}"/>
              </a:ext>
            </a:extLst>
          </p:cNvPr>
          <p:cNvPicPr>
            <a:picLocks noChangeAspect="1"/>
          </p:cNvPicPr>
          <p:nvPr/>
        </p:nvPicPr>
        <p:blipFill>
          <a:blip r:embed="rId2"/>
          <a:stretch>
            <a:fillRect/>
          </a:stretch>
        </p:blipFill>
        <p:spPr>
          <a:xfrm flipV="1">
            <a:off x="6096459" y="2024844"/>
            <a:ext cx="5262191" cy="4284335"/>
          </a:xfrm>
          <a:prstGeom prst="rect">
            <a:avLst/>
          </a:prstGeom>
        </p:spPr>
      </p:pic>
      <p:pic>
        <p:nvPicPr>
          <p:cNvPr id="12" name="Grafik 11">
            <a:extLst>
              <a:ext uri="{FF2B5EF4-FFF2-40B4-BE49-F238E27FC236}">
                <a16:creationId xmlns:a16="http://schemas.microsoft.com/office/drawing/2014/main" id="{49DD1B96-C5F7-994D-B782-25454560C116}"/>
              </a:ext>
            </a:extLst>
          </p:cNvPr>
          <p:cNvPicPr>
            <a:picLocks noChangeAspect="1"/>
          </p:cNvPicPr>
          <p:nvPr/>
        </p:nvPicPr>
        <p:blipFill>
          <a:blip r:embed="rId2"/>
          <a:stretch>
            <a:fillRect/>
          </a:stretch>
        </p:blipFill>
        <p:spPr>
          <a:xfrm flipV="1">
            <a:off x="5628407" y="2025440"/>
            <a:ext cx="5262191" cy="4284335"/>
          </a:xfrm>
          <a:prstGeom prst="rect">
            <a:avLst/>
          </a:prstGeom>
        </p:spPr>
      </p:pic>
      <p:pic>
        <p:nvPicPr>
          <p:cNvPr id="13" name="Grafik 12">
            <a:extLst>
              <a:ext uri="{FF2B5EF4-FFF2-40B4-BE49-F238E27FC236}">
                <a16:creationId xmlns:a16="http://schemas.microsoft.com/office/drawing/2014/main" id="{903A2FFD-BDA3-BE48-8F94-9A19D86E9A65}"/>
              </a:ext>
            </a:extLst>
          </p:cNvPr>
          <p:cNvPicPr>
            <a:picLocks noChangeAspect="1"/>
          </p:cNvPicPr>
          <p:nvPr/>
        </p:nvPicPr>
        <p:blipFill>
          <a:blip r:embed="rId2"/>
          <a:stretch>
            <a:fillRect/>
          </a:stretch>
        </p:blipFill>
        <p:spPr>
          <a:xfrm flipV="1">
            <a:off x="443372" y="2024845"/>
            <a:ext cx="5262191" cy="4284335"/>
          </a:xfrm>
          <a:prstGeom prst="rect">
            <a:avLst/>
          </a:prstGeom>
        </p:spPr>
      </p:pic>
      <p:pic>
        <p:nvPicPr>
          <p:cNvPr id="10" name="Grafik 9">
            <a:extLst>
              <a:ext uri="{FF2B5EF4-FFF2-40B4-BE49-F238E27FC236}">
                <a16:creationId xmlns:a16="http://schemas.microsoft.com/office/drawing/2014/main" id="{D1E3DF0C-FABA-9D44-A3DB-5AA244266261}"/>
              </a:ext>
            </a:extLst>
          </p:cNvPr>
          <p:cNvPicPr>
            <a:picLocks noChangeAspect="1"/>
          </p:cNvPicPr>
          <p:nvPr/>
        </p:nvPicPr>
        <p:blipFill>
          <a:blip r:embed="rId2"/>
          <a:stretch>
            <a:fillRect/>
          </a:stretch>
        </p:blipFill>
        <p:spPr>
          <a:xfrm>
            <a:off x="6096000" y="1700212"/>
            <a:ext cx="5262191" cy="4284335"/>
          </a:xfrm>
          <a:prstGeom prst="rect">
            <a:avLst/>
          </a:prstGeom>
        </p:spPr>
      </p:pic>
      <p:pic>
        <p:nvPicPr>
          <p:cNvPr id="9" name="Grafik 8">
            <a:extLst>
              <a:ext uri="{FF2B5EF4-FFF2-40B4-BE49-F238E27FC236}">
                <a16:creationId xmlns:a16="http://schemas.microsoft.com/office/drawing/2014/main" id="{C83C501E-C00F-FB4C-A7A9-EDDF75E3C56E}"/>
              </a:ext>
            </a:extLst>
          </p:cNvPr>
          <p:cNvPicPr>
            <a:picLocks noChangeAspect="1"/>
          </p:cNvPicPr>
          <p:nvPr/>
        </p:nvPicPr>
        <p:blipFill>
          <a:blip r:embed="rId2"/>
          <a:stretch>
            <a:fillRect/>
          </a:stretch>
        </p:blipFill>
        <p:spPr>
          <a:xfrm>
            <a:off x="5627948" y="1700808"/>
            <a:ext cx="5262191" cy="4284335"/>
          </a:xfrm>
          <a:prstGeom prst="rect">
            <a:avLst/>
          </a:prstGeom>
        </p:spPr>
      </p:pic>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Die globalen Nachhaltigkeitsziele sind mit 169 Unterzielen und </a:t>
            </a:r>
            <a:br>
              <a:rPr lang="de-DE" dirty="0"/>
            </a:br>
            <a:r>
              <a:rPr lang="de-DE" dirty="0"/>
              <a:t>232 Indikatoren zur Messung der Zielerreichung hinterlegt</a:t>
            </a:r>
          </a:p>
        </p:txBody>
      </p:sp>
      <p:pic>
        <p:nvPicPr>
          <p:cNvPr id="7" name="Grafik 6">
            <a:extLst>
              <a:ext uri="{FF2B5EF4-FFF2-40B4-BE49-F238E27FC236}">
                <a16:creationId xmlns:a16="http://schemas.microsoft.com/office/drawing/2014/main" id="{FBBCE8AD-F052-6D45-91E1-CEB72114EE83}"/>
              </a:ext>
            </a:extLst>
          </p:cNvPr>
          <p:cNvPicPr>
            <a:picLocks noChangeAspect="1"/>
          </p:cNvPicPr>
          <p:nvPr/>
        </p:nvPicPr>
        <p:blipFill>
          <a:blip r:embed="rId2"/>
          <a:stretch>
            <a:fillRect/>
          </a:stretch>
        </p:blipFill>
        <p:spPr>
          <a:xfrm>
            <a:off x="442913" y="1700213"/>
            <a:ext cx="5262191" cy="4284335"/>
          </a:xfrm>
          <a:prstGeom prst="rect">
            <a:avLst/>
          </a:prstGeom>
        </p:spPr>
      </p:pic>
    </p:spTree>
    <p:extLst>
      <p:ext uri="{BB962C8B-B14F-4D97-AF65-F5344CB8AC3E}">
        <p14:creationId xmlns:p14="http://schemas.microsoft.com/office/powerpoint/2010/main" val="11124793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EA86F64-C9BB-3B42-9249-09C44E4D5E04}"/>
              </a:ext>
            </a:extLst>
          </p:cNvPr>
          <p:cNvPicPr>
            <a:picLocks noChangeAspect="1"/>
          </p:cNvPicPr>
          <p:nvPr/>
        </p:nvPicPr>
        <p:blipFill>
          <a:blip r:embed="rId2"/>
          <a:stretch>
            <a:fillRect/>
          </a:stretch>
        </p:blipFill>
        <p:spPr>
          <a:xfrm>
            <a:off x="1451484" y="1520788"/>
            <a:ext cx="8925571" cy="5020634"/>
          </a:xfrm>
          <a:prstGeom prst="rect">
            <a:avLst/>
          </a:prstGeom>
        </p:spPr>
      </p:pic>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a:xfrm>
            <a:off x="442913" y="576000"/>
            <a:ext cx="11017249" cy="576000"/>
          </a:xfrm>
        </p:spPr>
        <p:txBody>
          <a:bodyPr/>
          <a:lstStyle/>
          <a:p>
            <a:r>
              <a:rPr lang="de-DE" dirty="0"/>
              <a:t>Eine Vision, die Menschen und Nachwuchs inspiriert und zum Handeln motiviert. Darum geht‘s!</a:t>
            </a:r>
          </a:p>
        </p:txBody>
      </p:sp>
    </p:spTree>
    <p:extLst>
      <p:ext uri="{BB962C8B-B14F-4D97-AF65-F5344CB8AC3E}">
        <p14:creationId xmlns:p14="http://schemas.microsoft.com/office/powerpoint/2010/main" val="15668879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p:txBody>
          <a:bodyPr>
            <a:normAutofit lnSpcReduction="10000"/>
          </a:bodyPr>
          <a:lstStyle/>
          <a:p>
            <a:pPr marL="0" indent="0">
              <a:buNone/>
            </a:pPr>
            <a:r>
              <a:rPr lang="de-DE" dirty="0"/>
              <a:t/>
            </a:r>
            <a:br>
              <a:rPr lang="de-DE" dirty="0"/>
            </a:br>
            <a:r>
              <a:rPr lang="de-DE" sz="4000" dirty="0"/>
              <a:t/>
            </a:r>
            <a:br>
              <a:rPr lang="de-DE" sz="4000" dirty="0"/>
            </a:br>
            <a:r>
              <a:rPr lang="de-DE" sz="4000" dirty="0"/>
              <a:t>„Die Zukunft hängt davon </a:t>
            </a:r>
            <a:br>
              <a:rPr lang="de-DE" sz="4000" dirty="0"/>
            </a:br>
            <a:r>
              <a:rPr lang="de-DE" sz="4000" dirty="0"/>
              <a:t>ab, was wir heute tun.“</a:t>
            </a:r>
            <a:r>
              <a:rPr lang="de-DE" dirty="0"/>
              <a:t/>
            </a:r>
            <a:br>
              <a:rPr lang="de-DE" dirty="0"/>
            </a:br>
            <a:r>
              <a:rPr lang="de-DE" dirty="0"/>
              <a:t/>
            </a:r>
            <a:br>
              <a:rPr lang="de-DE" dirty="0"/>
            </a:br>
            <a:r>
              <a:rPr lang="de-DE" dirty="0"/>
              <a:t>				</a:t>
            </a:r>
            <a:r>
              <a:rPr lang="de-DE" sz="2000" dirty="0"/>
              <a:t>Mahatma Gandhi</a:t>
            </a: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endParaRPr lang="de-DE" dirty="0"/>
          </a:p>
        </p:txBody>
      </p:sp>
      <p:pic>
        <p:nvPicPr>
          <p:cNvPr id="7" name="Grafik 6">
            <a:extLst>
              <a:ext uri="{FF2B5EF4-FFF2-40B4-BE49-F238E27FC236}">
                <a16:creationId xmlns:a16="http://schemas.microsoft.com/office/drawing/2014/main" id="{AE2F7AA4-BD09-F14D-A8D1-23D0ADDF37F9}"/>
              </a:ext>
            </a:extLst>
          </p:cNvPr>
          <p:cNvPicPr>
            <a:picLocks noChangeAspect="1"/>
          </p:cNvPicPr>
          <p:nvPr/>
        </p:nvPicPr>
        <p:blipFill>
          <a:blip r:embed="rId2"/>
          <a:stretch>
            <a:fillRect/>
          </a:stretch>
        </p:blipFill>
        <p:spPr>
          <a:xfrm rot="21385319">
            <a:off x="9247291" y="1211648"/>
            <a:ext cx="5003594" cy="5009378"/>
          </a:xfrm>
          <a:prstGeom prst="rect">
            <a:avLst/>
          </a:prstGeom>
        </p:spPr>
      </p:pic>
    </p:spTree>
    <p:extLst>
      <p:ext uri="{BB962C8B-B14F-4D97-AF65-F5344CB8AC3E}">
        <p14:creationId xmlns:p14="http://schemas.microsoft.com/office/powerpoint/2010/main" val="20881680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5DF22-5E39-6C4E-80CB-3C5FBB6A61F7}"/>
              </a:ext>
            </a:extLst>
          </p:cNvPr>
          <p:cNvSpPr>
            <a:spLocks noGrp="1"/>
          </p:cNvSpPr>
          <p:nvPr>
            <p:ph type="title"/>
          </p:nvPr>
        </p:nvSpPr>
        <p:spPr/>
        <p:txBody>
          <a:bodyPr/>
          <a:lstStyle/>
          <a:p>
            <a:r>
              <a:rPr lang="de-DE" dirty="0"/>
              <a:t>Nachhaltige Entwicklung ist möglich! </a:t>
            </a:r>
          </a:p>
        </p:txBody>
      </p:sp>
      <p:sp>
        <p:nvSpPr>
          <p:cNvPr id="8" name="Rechteck 7">
            <a:extLst>
              <a:ext uri="{FF2B5EF4-FFF2-40B4-BE49-F238E27FC236}">
                <a16:creationId xmlns:a16="http://schemas.microsoft.com/office/drawing/2014/main" id="{0FB9E423-8D42-1A43-BF35-A6AA6B3611B8}"/>
              </a:ext>
            </a:extLst>
          </p:cNvPr>
          <p:cNvSpPr/>
          <p:nvPr/>
        </p:nvSpPr>
        <p:spPr>
          <a:xfrm>
            <a:off x="6125454" y="4373301"/>
            <a:ext cx="4203243" cy="161275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016E4A32-51D3-504E-8ADA-3DEA9A3B0C67}"/>
              </a:ext>
            </a:extLst>
          </p:cNvPr>
          <p:cNvSpPr/>
          <p:nvPr/>
        </p:nvSpPr>
        <p:spPr>
          <a:xfrm>
            <a:off x="1187683" y="4356805"/>
            <a:ext cx="4122063" cy="161275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95C71A9-78F5-6D4B-A53F-1E96F8862621}"/>
              </a:ext>
            </a:extLst>
          </p:cNvPr>
          <p:cNvSpPr/>
          <p:nvPr/>
        </p:nvSpPr>
        <p:spPr>
          <a:xfrm>
            <a:off x="6097284" y="2134909"/>
            <a:ext cx="4203243" cy="161275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64CD28F3-2C30-8D4B-977B-4684C06719DC}"/>
              </a:ext>
            </a:extLst>
          </p:cNvPr>
          <p:cNvSpPr/>
          <p:nvPr/>
        </p:nvSpPr>
        <p:spPr>
          <a:xfrm>
            <a:off x="1186583" y="2134893"/>
            <a:ext cx="4096150" cy="161275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Mann">
            <a:extLst>
              <a:ext uri="{FF2B5EF4-FFF2-40B4-BE49-F238E27FC236}">
                <a16:creationId xmlns:a16="http://schemas.microsoft.com/office/drawing/2014/main" id="{0F6EAE8F-6D63-9A49-BC1D-6E19CF498C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813395" y="5233521"/>
            <a:ext cx="479514" cy="479514"/>
          </a:xfrm>
          <a:prstGeom prst="rect">
            <a:avLst/>
          </a:prstGeom>
          <a:effectLst>
            <a:outerShdw blurRad="50800" dist="38100" dir="2700000" algn="tl" rotWithShape="0">
              <a:prstClr val="black">
                <a:alpha val="40000"/>
              </a:prstClr>
            </a:outerShdw>
          </a:effectLst>
        </p:spPr>
      </p:pic>
      <p:pic>
        <p:nvPicPr>
          <p:cNvPr id="13" name="Grafik 12" descr="Team">
            <a:extLst>
              <a:ext uri="{FF2B5EF4-FFF2-40B4-BE49-F238E27FC236}">
                <a16:creationId xmlns:a16="http://schemas.microsoft.com/office/drawing/2014/main" id="{208459BF-A9C1-9946-9459-CC57DD3129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907733" y="4495354"/>
            <a:ext cx="587190" cy="587190"/>
          </a:xfrm>
          <a:prstGeom prst="rect">
            <a:avLst/>
          </a:prstGeom>
          <a:effectLst>
            <a:outerShdw blurRad="50800" dist="38100" dir="2700000" algn="tl" rotWithShape="0">
              <a:prstClr val="black">
                <a:alpha val="40000"/>
              </a:prstClr>
            </a:outerShdw>
          </a:effectLst>
        </p:spPr>
      </p:pic>
      <p:sp>
        <p:nvSpPr>
          <p:cNvPr id="14" name="Inhaltsplatzhalter 1">
            <a:extLst>
              <a:ext uri="{FF2B5EF4-FFF2-40B4-BE49-F238E27FC236}">
                <a16:creationId xmlns:a16="http://schemas.microsoft.com/office/drawing/2014/main" id="{F110CD81-9027-1149-82CF-A4A212D50724}"/>
              </a:ext>
            </a:extLst>
          </p:cNvPr>
          <p:cNvSpPr txBox="1">
            <a:spLocks/>
          </p:cNvSpPr>
          <p:nvPr/>
        </p:nvSpPr>
        <p:spPr>
          <a:xfrm>
            <a:off x="1439992" y="2598176"/>
            <a:ext cx="8718550" cy="2500313"/>
          </a:xfrm>
          <a:prstGeom prst="rect">
            <a:avLst/>
          </a:prstGeom>
        </p:spPr>
        <p:txBody>
          <a:bodyPr/>
          <a:lstStyle>
            <a:lvl1pPr marL="228594" indent="-228594" algn="l" defTabSz="1219170" rtl="0" eaLnBrk="1" latinLnBrk="0" hangingPunct="1">
              <a:spcBef>
                <a:spcPct val="20000"/>
              </a:spcBef>
              <a:buClr>
                <a:schemeClr val="accent1"/>
              </a:buClr>
              <a:buFont typeface="Arial" panose="020B0604020202020204" pitchFamily="34" charset="0"/>
              <a:buChar char="•"/>
              <a:defRPr lang="en-US" sz="1400" b="0" i="0" kern="1200" spc="-13" dirty="0" smtClean="0">
                <a:solidFill>
                  <a:schemeClr val="tx1"/>
                </a:solidFill>
                <a:latin typeface="Josefin Sans" panose="00000500000000000000" pitchFamily="2" charset="0"/>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lang="en-US" sz="1400" kern="1200" dirty="0" smtClean="0">
                <a:solidFill>
                  <a:schemeClr val="tx1"/>
                </a:solidFill>
                <a:latin typeface="Josefin Sans" panose="00000500000000000000" pitchFamily="2" charset="0"/>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lang="en-US" sz="1400" kern="1200" dirty="0" smtClean="0">
                <a:solidFill>
                  <a:schemeClr val="tx1"/>
                </a:solidFill>
                <a:latin typeface="Josefin Sans" panose="00000500000000000000" pitchFamily="2" charset="0"/>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lang="en-US" sz="1400" kern="1200" dirty="0" smtClean="0">
                <a:solidFill>
                  <a:schemeClr val="tx1"/>
                </a:solidFill>
                <a:latin typeface="Josefin Sans" panose="00000500000000000000" pitchFamily="2" charset="0"/>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lang="en-US" sz="1400" kern="1200" dirty="0">
                <a:solidFill>
                  <a:schemeClr val="tx1"/>
                </a:solidFill>
                <a:latin typeface="Josefin Sans" panose="00000500000000000000" pitchFamily="2"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a:p>
            <a:pPr marL="0" indent="0">
              <a:buFont typeface="Arial" panose="020B0604020202020204" pitchFamily="34" charset="0"/>
              <a:buNone/>
            </a:pPr>
            <a:endParaRPr lang="de-DE"/>
          </a:p>
        </p:txBody>
      </p:sp>
      <p:sp>
        <p:nvSpPr>
          <p:cNvPr id="15" name="Textfeld 14">
            <a:extLst>
              <a:ext uri="{FF2B5EF4-FFF2-40B4-BE49-F238E27FC236}">
                <a16:creationId xmlns:a16="http://schemas.microsoft.com/office/drawing/2014/main" id="{8AA637AE-9D48-554A-9615-34CA1705D9A8}"/>
              </a:ext>
            </a:extLst>
          </p:cNvPr>
          <p:cNvSpPr txBox="1"/>
          <p:nvPr/>
        </p:nvSpPr>
        <p:spPr>
          <a:xfrm>
            <a:off x="2822156" y="2283068"/>
            <a:ext cx="2345756" cy="1441870"/>
          </a:xfrm>
          <a:prstGeom prst="rect">
            <a:avLst/>
          </a:prstGeom>
          <a:noFill/>
        </p:spPr>
        <p:txBody>
          <a:bodyPr wrap="square" rtlCol="0">
            <a:spAutoFit/>
          </a:bodyPr>
          <a:lstStyle/>
          <a:p>
            <a:r>
              <a:rPr lang="de-DE" sz="2954" b="1" dirty="0"/>
              <a:t>1.663 </a:t>
            </a:r>
            <a:r>
              <a:rPr lang="de-DE" sz="1292" b="1" dirty="0"/>
              <a:t>TSD Tonnen</a:t>
            </a:r>
            <a:r>
              <a:rPr lang="de-DE" sz="2585" dirty="0"/>
              <a:t> </a:t>
            </a:r>
          </a:p>
          <a:p>
            <a:r>
              <a:rPr lang="de-DE" sz="969" dirty="0"/>
              <a:t>1970</a:t>
            </a:r>
          </a:p>
          <a:p>
            <a:endParaRPr lang="de-DE" sz="969" dirty="0">
              <a:solidFill>
                <a:schemeClr val="accent6"/>
              </a:solidFill>
            </a:endParaRPr>
          </a:p>
          <a:p>
            <a:r>
              <a:rPr lang="de-DE" sz="2954" b="1" dirty="0">
                <a:solidFill>
                  <a:schemeClr val="accent5"/>
                </a:solidFill>
              </a:rPr>
              <a:t>22 </a:t>
            </a:r>
            <a:r>
              <a:rPr lang="de-DE" sz="1292" b="1" dirty="0">
                <a:solidFill>
                  <a:schemeClr val="accent5"/>
                </a:solidFill>
              </a:rPr>
              <a:t>TSD Tonnen</a:t>
            </a:r>
            <a:r>
              <a:rPr lang="de-DE" sz="2215" dirty="0"/>
              <a:t/>
            </a:r>
            <a:br>
              <a:rPr lang="de-DE" sz="2215" dirty="0"/>
            </a:br>
            <a:r>
              <a:rPr lang="de-DE" sz="923" dirty="0"/>
              <a:t>2016</a:t>
            </a:r>
            <a:endParaRPr lang="de-DE" sz="1292" dirty="0"/>
          </a:p>
        </p:txBody>
      </p:sp>
      <p:cxnSp>
        <p:nvCxnSpPr>
          <p:cNvPr id="16" name="Gerade Verbindung mit Pfeil 15">
            <a:extLst>
              <a:ext uri="{FF2B5EF4-FFF2-40B4-BE49-F238E27FC236}">
                <a16:creationId xmlns:a16="http://schemas.microsoft.com/office/drawing/2014/main" id="{DA5170DD-B644-E947-A2AF-732C81BF838A}"/>
              </a:ext>
            </a:extLst>
          </p:cNvPr>
          <p:cNvCxnSpPr>
            <a:cxnSpLocks/>
          </p:cNvCxnSpPr>
          <p:nvPr/>
        </p:nvCxnSpPr>
        <p:spPr>
          <a:xfrm>
            <a:off x="4909202" y="2867747"/>
            <a:ext cx="260675" cy="302994"/>
          </a:xfrm>
          <a:prstGeom prst="straightConnector1">
            <a:avLst/>
          </a:prstGeom>
          <a:ln w="38100">
            <a:solidFill>
              <a:schemeClr val="tx1"/>
            </a:solidFill>
            <a:tailEnd type="triangle"/>
          </a:ln>
        </p:spPr>
        <p:style>
          <a:lnRef idx="3">
            <a:schemeClr val="accent6"/>
          </a:lnRef>
          <a:fillRef idx="0">
            <a:schemeClr val="accent6"/>
          </a:fillRef>
          <a:effectRef idx="2">
            <a:schemeClr val="accent6"/>
          </a:effectRef>
          <a:fontRef idx="minor">
            <a:schemeClr val="tx1"/>
          </a:fontRef>
        </p:style>
      </p:cxnSp>
      <p:pic>
        <p:nvPicPr>
          <p:cNvPr id="17" name="Grafik 16" descr="Team">
            <a:extLst>
              <a:ext uri="{FF2B5EF4-FFF2-40B4-BE49-F238E27FC236}">
                <a16:creationId xmlns:a16="http://schemas.microsoft.com/office/drawing/2014/main" id="{4689376C-2666-D641-BC67-06A7DCD6B50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57838" y="5193611"/>
            <a:ext cx="587190" cy="587190"/>
          </a:xfrm>
          <a:prstGeom prst="rect">
            <a:avLst/>
          </a:prstGeom>
          <a:effectLst>
            <a:outerShdw blurRad="50800" dist="38100" dir="2700000" algn="tl" rotWithShape="0">
              <a:prstClr val="black">
                <a:alpha val="40000"/>
              </a:prstClr>
            </a:outerShdw>
          </a:effectLst>
        </p:spPr>
      </p:pic>
      <p:pic>
        <p:nvPicPr>
          <p:cNvPr id="18" name="Grafik 17" descr="Team">
            <a:extLst>
              <a:ext uri="{FF2B5EF4-FFF2-40B4-BE49-F238E27FC236}">
                <a16:creationId xmlns:a16="http://schemas.microsoft.com/office/drawing/2014/main" id="{D4D40D1B-A8C8-1740-8304-DFAF6078D7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30783" y="4513711"/>
            <a:ext cx="587190" cy="587190"/>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id="{7D1A23B7-20ED-444A-9626-1F756F111E05}"/>
              </a:ext>
            </a:extLst>
          </p:cNvPr>
          <p:cNvSpPr txBox="1"/>
          <p:nvPr/>
        </p:nvSpPr>
        <p:spPr>
          <a:xfrm>
            <a:off x="1095523" y="3795625"/>
            <a:ext cx="4203471" cy="523220"/>
          </a:xfrm>
          <a:prstGeom prst="rect">
            <a:avLst/>
          </a:prstGeom>
          <a:noFill/>
        </p:spPr>
        <p:txBody>
          <a:bodyPr wrap="square" rtlCol="0">
            <a:spAutoFit/>
          </a:bodyPr>
          <a:lstStyle/>
          <a:p>
            <a:r>
              <a:rPr lang="de-DE" sz="1400" b="1" dirty="0"/>
              <a:t>Kinderarbeit hat sich weltweit mehr als </a:t>
            </a:r>
            <a:br>
              <a:rPr lang="de-DE" sz="1400" b="1" dirty="0"/>
            </a:br>
            <a:r>
              <a:rPr lang="de-DE" sz="1400" b="1" dirty="0"/>
              <a:t>halbiert</a:t>
            </a:r>
          </a:p>
        </p:txBody>
      </p:sp>
      <p:sp>
        <p:nvSpPr>
          <p:cNvPr id="20" name="Textfeld 19">
            <a:extLst>
              <a:ext uri="{FF2B5EF4-FFF2-40B4-BE49-F238E27FC236}">
                <a16:creationId xmlns:a16="http://schemas.microsoft.com/office/drawing/2014/main" id="{E1734B26-466E-944C-AAE2-761B5D64B36E}"/>
              </a:ext>
            </a:extLst>
          </p:cNvPr>
          <p:cNvSpPr txBox="1"/>
          <p:nvPr/>
        </p:nvSpPr>
        <p:spPr>
          <a:xfrm>
            <a:off x="2840648" y="4509047"/>
            <a:ext cx="1903694" cy="1441870"/>
          </a:xfrm>
          <a:prstGeom prst="rect">
            <a:avLst/>
          </a:prstGeom>
          <a:noFill/>
        </p:spPr>
        <p:txBody>
          <a:bodyPr wrap="square" rtlCol="0">
            <a:spAutoFit/>
          </a:bodyPr>
          <a:lstStyle/>
          <a:p>
            <a:r>
              <a:rPr lang="de-DE" sz="2954" b="1" dirty="0"/>
              <a:t>28%</a:t>
            </a:r>
            <a:r>
              <a:rPr lang="de-DE" sz="969" dirty="0"/>
              <a:t/>
            </a:r>
            <a:br>
              <a:rPr lang="de-DE" sz="969" dirty="0"/>
            </a:br>
            <a:r>
              <a:rPr lang="de-DE" sz="969" dirty="0"/>
              <a:t>1950</a:t>
            </a:r>
          </a:p>
          <a:p>
            <a:endParaRPr lang="de-DE" sz="969" dirty="0">
              <a:solidFill>
                <a:schemeClr val="accent6"/>
              </a:solidFill>
            </a:endParaRPr>
          </a:p>
          <a:p>
            <a:r>
              <a:rPr lang="de-DE" sz="2954" b="1" dirty="0">
                <a:solidFill>
                  <a:schemeClr val="accent5"/>
                </a:solidFill>
              </a:rPr>
              <a:t>10%</a:t>
            </a:r>
            <a:r>
              <a:rPr lang="de-DE" sz="2215" dirty="0"/>
              <a:t/>
            </a:r>
            <a:br>
              <a:rPr lang="de-DE" sz="2215" dirty="0"/>
            </a:br>
            <a:r>
              <a:rPr lang="de-DE" sz="923" dirty="0"/>
              <a:t>2012</a:t>
            </a:r>
            <a:endParaRPr lang="de-DE" sz="1292" dirty="0"/>
          </a:p>
        </p:txBody>
      </p:sp>
      <p:pic>
        <p:nvPicPr>
          <p:cNvPr id="21" name="Grafik 20">
            <a:extLst>
              <a:ext uri="{FF2B5EF4-FFF2-40B4-BE49-F238E27FC236}">
                <a16:creationId xmlns:a16="http://schemas.microsoft.com/office/drawing/2014/main" id="{6280124B-AFE5-9148-AAAE-D18B1BC8E2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844107" y="2272894"/>
            <a:ext cx="566837" cy="782675"/>
          </a:xfrm>
          <a:prstGeom prst="rect">
            <a:avLst/>
          </a:prstGeom>
          <a:effectLst>
            <a:outerShdw blurRad="50800" dist="38100" dir="2700000" algn="tl" rotWithShape="0">
              <a:prstClr val="black">
                <a:alpha val="40000"/>
              </a:prstClr>
            </a:outerShdw>
          </a:effectLst>
        </p:spPr>
      </p:pic>
      <p:sp>
        <p:nvSpPr>
          <p:cNvPr id="22" name="Textfeld 21">
            <a:extLst>
              <a:ext uri="{FF2B5EF4-FFF2-40B4-BE49-F238E27FC236}">
                <a16:creationId xmlns:a16="http://schemas.microsoft.com/office/drawing/2014/main" id="{4E201702-E527-1D40-B0BA-E3548271630E}"/>
              </a:ext>
            </a:extLst>
          </p:cNvPr>
          <p:cNvSpPr txBox="1"/>
          <p:nvPr/>
        </p:nvSpPr>
        <p:spPr>
          <a:xfrm>
            <a:off x="7527194" y="2272893"/>
            <a:ext cx="2345756" cy="1441870"/>
          </a:xfrm>
          <a:prstGeom prst="rect">
            <a:avLst/>
          </a:prstGeom>
          <a:noFill/>
        </p:spPr>
        <p:txBody>
          <a:bodyPr wrap="square" rtlCol="0">
            <a:spAutoFit/>
          </a:bodyPr>
          <a:lstStyle/>
          <a:p>
            <a:r>
              <a:rPr lang="de-DE" sz="2954" b="1" dirty="0"/>
              <a:t>58%</a:t>
            </a:r>
            <a:r>
              <a:rPr lang="de-DE" sz="2585" dirty="0"/>
              <a:t> </a:t>
            </a:r>
          </a:p>
          <a:p>
            <a:r>
              <a:rPr lang="de-DE" sz="969" dirty="0"/>
              <a:t>1980</a:t>
            </a:r>
          </a:p>
          <a:p>
            <a:endParaRPr lang="de-DE" sz="969" dirty="0">
              <a:solidFill>
                <a:schemeClr val="accent6"/>
              </a:solidFill>
            </a:endParaRPr>
          </a:p>
          <a:p>
            <a:r>
              <a:rPr lang="de-DE" sz="2954" b="1" dirty="0">
                <a:solidFill>
                  <a:schemeClr val="accent5"/>
                </a:solidFill>
              </a:rPr>
              <a:t>88%</a:t>
            </a:r>
            <a:r>
              <a:rPr lang="de-DE" sz="2215" dirty="0"/>
              <a:t/>
            </a:r>
            <a:br>
              <a:rPr lang="de-DE" sz="2215" dirty="0"/>
            </a:br>
            <a:r>
              <a:rPr lang="de-DE" sz="923" dirty="0"/>
              <a:t>2015</a:t>
            </a:r>
            <a:endParaRPr lang="de-DE" sz="1292" dirty="0"/>
          </a:p>
        </p:txBody>
      </p:sp>
      <p:pic>
        <p:nvPicPr>
          <p:cNvPr id="23" name="Grafik 22">
            <a:extLst>
              <a:ext uri="{FF2B5EF4-FFF2-40B4-BE49-F238E27FC236}">
                <a16:creationId xmlns:a16="http://schemas.microsoft.com/office/drawing/2014/main" id="{08FDA420-C540-B242-8770-61D5E920504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691849" y="2434657"/>
            <a:ext cx="796930" cy="1100382"/>
          </a:xfrm>
          <a:prstGeom prst="rect">
            <a:avLst/>
          </a:prstGeom>
          <a:effectLst>
            <a:outerShdw blurRad="50800" dist="38100" dir="2700000" algn="tl" rotWithShape="0">
              <a:prstClr val="black">
                <a:alpha val="40000"/>
              </a:prstClr>
            </a:outerShdw>
          </a:effectLst>
        </p:spPr>
      </p:pic>
      <p:cxnSp>
        <p:nvCxnSpPr>
          <p:cNvPr id="24" name="Gerade Verbindung mit Pfeil 23">
            <a:extLst>
              <a:ext uri="{FF2B5EF4-FFF2-40B4-BE49-F238E27FC236}">
                <a16:creationId xmlns:a16="http://schemas.microsoft.com/office/drawing/2014/main" id="{D59D00F1-C69B-054E-91EB-1466797353A2}"/>
              </a:ext>
            </a:extLst>
          </p:cNvPr>
          <p:cNvCxnSpPr>
            <a:cxnSpLocks/>
          </p:cNvCxnSpPr>
          <p:nvPr/>
        </p:nvCxnSpPr>
        <p:spPr>
          <a:xfrm flipV="1">
            <a:off x="7143023" y="3182416"/>
            <a:ext cx="371977" cy="279132"/>
          </a:xfrm>
          <a:prstGeom prst="straightConnector1">
            <a:avLst/>
          </a:prstGeom>
          <a:ln w="38100">
            <a:solidFill>
              <a:schemeClr val="accent5"/>
            </a:solidFill>
            <a:tailEnd type="triangle"/>
          </a:ln>
        </p:spPr>
        <p:style>
          <a:lnRef idx="3">
            <a:schemeClr val="accent6"/>
          </a:lnRef>
          <a:fillRef idx="0">
            <a:schemeClr val="accent6"/>
          </a:fillRef>
          <a:effectRef idx="2">
            <a:schemeClr val="accent6"/>
          </a:effectRef>
          <a:fontRef idx="minor">
            <a:schemeClr val="tx1"/>
          </a:fontRef>
        </p:style>
      </p:cxnSp>
      <p:sp>
        <p:nvSpPr>
          <p:cNvPr id="25" name="Textfeld 24">
            <a:extLst>
              <a:ext uri="{FF2B5EF4-FFF2-40B4-BE49-F238E27FC236}">
                <a16:creationId xmlns:a16="http://schemas.microsoft.com/office/drawing/2014/main" id="{D33878D4-C1E9-9546-AC3A-45BA4E8C1A95}"/>
              </a:ext>
            </a:extLst>
          </p:cNvPr>
          <p:cNvSpPr txBox="1"/>
          <p:nvPr/>
        </p:nvSpPr>
        <p:spPr>
          <a:xfrm>
            <a:off x="6048111" y="3778810"/>
            <a:ext cx="4203470" cy="523220"/>
          </a:xfrm>
          <a:prstGeom prst="rect">
            <a:avLst/>
          </a:prstGeom>
          <a:noFill/>
        </p:spPr>
        <p:txBody>
          <a:bodyPr wrap="square" rtlCol="0">
            <a:spAutoFit/>
          </a:bodyPr>
          <a:lstStyle/>
          <a:p>
            <a:r>
              <a:rPr lang="de-DE" sz="1400" b="1" dirty="0"/>
              <a:t>Gleiches Wahlrecht für Frauen und Männer setzt sich weltweit durch</a:t>
            </a:r>
          </a:p>
        </p:txBody>
      </p:sp>
      <p:grpSp>
        <p:nvGrpSpPr>
          <p:cNvPr id="26" name="Gruppieren 25">
            <a:extLst>
              <a:ext uri="{FF2B5EF4-FFF2-40B4-BE49-F238E27FC236}">
                <a16:creationId xmlns:a16="http://schemas.microsoft.com/office/drawing/2014/main" id="{FCB00016-0AB4-5843-B358-049BF9943D47}"/>
              </a:ext>
            </a:extLst>
          </p:cNvPr>
          <p:cNvGrpSpPr/>
          <p:nvPr/>
        </p:nvGrpSpPr>
        <p:grpSpPr>
          <a:xfrm>
            <a:off x="7833533" y="4479484"/>
            <a:ext cx="2325009" cy="1441870"/>
            <a:chOff x="2492375" y="1844675"/>
            <a:chExt cx="7127875" cy="4103688"/>
          </a:xfrm>
          <a:solidFill>
            <a:schemeClr val="accent5"/>
          </a:solidFill>
          <a:effectLst>
            <a:outerShdw blurRad="50800" dist="38100" dir="2700000" algn="tl" rotWithShape="0">
              <a:prstClr val="black">
                <a:alpha val="40000"/>
              </a:prstClr>
            </a:outerShdw>
          </a:effectLst>
        </p:grpSpPr>
        <p:grpSp>
          <p:nvGrpSpPr>
            <p:cNvPr id="27" name="Group 2">
              <a:extLst>
                <a:ext uri="{FF2B5EF4-FFF2-40B4-BE49-F238E27FC236}">
                  <a16:creationId xmlns:a16="http://schemas.microsoft.com/office/drawing/2014/main" id="{815B4B11-2A9E-1749-B03F-F45ABC00BBBB}"/>
                </a:ext>
              </a:extLst>
            </p:cNvPr>
            <p:cNvGrpSpPr>
              <a:grpSpLocks/>
            </p:cNvGrpSpPr>
            <p:nvPr/>
          </p:nvGrpSpPr>
          <p:grpSpPr bwMode="auto">
            <a:xfrm>
              <a:off x="3305175" y="1844675"/>
              <a:ext cx="2241550" cy="4103688"/>
              <a:chOff x="2176" y="1373"/>
              <a:chExt cx="1412" cy="2585"/>
            </a:xfrm>
            <a:grpFill/>
          </p:grpSpPr>
          <p:grpSp>
            <p:nvGrpSpPr>
              <p:cNvPr id="112" name="Group 3">
                <a:extLst>
                  <a:ext uri="{FF2B5EF4-FFF2-40B4-BE49-F238E27FC236}">
                    <a16:creationId xmlns:a16="http://schemas.microsoft.com/office/drawing/2014/main" id="{B70D8F42-A40E-3942-9654-674717302BED}"/>
                  </a:ext>
                </a:extLst>
              </p:cNvPr>
              <p:cNvGrpSpPr>
                <a:grpSpLocks/>
              </p:cNvGrpSpPr>
              <p:nvPr/>
            </p:nvGrpSpPr>
            <p:grpSpPr bwMode="auto">
              <a:xfrm>
                <a:off x="2176" y="2484"/>
                <a:ext cx="902" cy="1474"/>
                <a:chOff x="2176" y="2484"/>
                <a:chExt cx="902" cy="1474"/>
              </a:xfrm>
              <a:grpFill/>
            </p:grpSpPr>
            <p:sp>
              <p:nvSpPr>
                <p:cNvPr id="114" name="Freeform 4">
                  <a:extLst>
                    <a:ext uri="{FF2B5EF4-FFF2-40B4-BE49-F238E27FC236}">
                      <a16:creationId xmlns:a16="http://schemas.microsoft.com/office/drawing/2014/main" id="{4DBB903B-55CF-6C47-8B63-F4D478B90443}"/>
                    </a:ext>
                  </a:extLst>
                </p:cNvPr>
                <p:cNvSpPr>
                  <a:spLocks/>
                </p:cNvSpPr>
                <p:nvPr/>
              </p:nvSpPr>
              <p:spPr bwMode="auto">
                <a:xfrm>
                  <a:off x="2176" y="2574"/>
                  <a:ext cx="902" cy="1370"/>
                </a:xfrm>
                <a:custGeom>
                  <a:avLst/>
                  <a:gdLst>
                    <a:gd name="T0" fmla="*/ 30 w 902"/>
                    <a:gd name="T1" fmla="*/ 40 h 1370"/>
                    <a:gd name="T2" fmla="*/ 52 w 902"/>
                    <a:gd name="T3" fmla="*/ 6 h 1370"/>
                    <a:gd name="T4" fmla="*/ 66 w 902"/>
                    <a:gd name="T5" fmla="*/ 42 h 1370"/>
                    <a:gd name="T6" fmla="*/ 146 w 902"/>
                    <a:gd name="T7" fmla="*/ 72 h 1370"/>
                    <a:gd name="T8" fmla="*/ 132 w 902"/>
                    <a:gd name="T9" fmla="*/ 152 h 1370"/>
                    <a:gd name="T10" fmla="*/ 202 w 902"/>
                    <a:gd name="T11" fmla="*/ 174 h 1370"/>
                    <a:gd name="T12" fmla="*/ 250 w 902"/>
                    <a:gd name="T13" fmla="*/ 162 h 1370"/>
                    <a:gd name="T14" fmla="*/ 318 w 902"/>
                    <a:gd name="T15" fmla="*/ 118 h 1370"/>
                    <a:gd name="T16" fmla="*/ 314 w 902"/>
                    <a:gd name="T17" fmla="*/ 192 h 1370"/>
                    <a:gd name="T18" fmla="*/ 346 w 902"/>
                    <a:gd name="T19" fmla="*/ 120 h 1370"/>
                    <a:gd name="T20" fmla="*/ 378 w 902"/>
                    <a:gd name="T21" fmla="*/ 162 h 1370"/>
                    <a:gd name="T22" fmla="*/ 470 w 902"/>
                    <a:gd name="T23" fmla="*/ 156 h 1370"/>
                    <a:gd name="T24" fmla="*/ 534 w 902"/>
                    <a:gd name="T25" fmla="*/ 228 h 1370"/>
                    <a:gd name="T26" fmla="*/ 630 w 902"/>
                    <a:gd name="T27" fmla="*/ 276 h 1370"/>
                    <a:gd name="T28" fmla="*/ 614 w 902"/>
                    <a:gd name="T29" fmla="*/ 386 h 1370"/>
                    <a:gd name="T30" fmla="*/ 680 w 902"/>
                    <a:gd name="T31" fmla="*/ 362 h 1370"/>
                    <a:gd name="T32" fmla="*/ 658 w 902"/>
                    <a:gd name="T33" fmla="*/ 406 h 1370"/>
                    <a:gd name="T34" fmla="*/ 712 w 902"/>
                    <a:gd name="T35" fmla="*/ 374 h 1370"/>
                    <a:gd name="T36" fmla="*/ 768 w 902"/>
                    <a:gd name="T37" fmla="*/ 402 h 1370"/>
                    <a:gd name="T38" fmla="*/ 866 w 902"/>
                    <a:gd name="T39" fmla="*/ 448 h 1370"/>
                    <a:gd name="T40" fmla="*/ 894 w 902"/>
                    <a:gd name="T41" fmla="*/ 528 h 1370"/>
                    <a:gd name="T42" fmla="*/ 818 w 902"/>
                    <a:gd name="T43" fmla="*/ 766 h 1370"/>
                    <a:gd name="T44" fmla="*/ 738 w 902"/>
                    <a:gd name="T45" fmla="*/ 804 h 1370"/>
                    <a:gd name="T46" fmla="*/ 702 w 902"/>
                    <a:gd name="T47" fmla="*/ 944 h 1370"/>
                    <a:gd name="T48" fmla="*/ 682 w 902"/>
                    <a:gd name="T49" fmla="*/ 970 h 1370"/>
                    <a:gd name="T50" fmla="*/ 588 w 902"/>
                    <a:gd name="T51" fmla="*/ 984 h 1370"/>
                    <a:gd name="T52" fmla="*/ 630 w 902"/>
                    <a:gd name="T53" fmla="*/ 1046 h 1370"/>
                    <a:gd name="T54" fmla="*/ 562 w 902"/>
                    <a:gd name="T55" fmla="*/ 1084 h 1370"/>
                    <a:gd name="T56" fmla="*/ 554 w 902"/>
                    <a:gd name="T57" fmla="*/ 1130 h 1370"/>
                    <a:gd name="T58" fmla="*/ 544 w 902"/>
                    <a:gd name="T59" fmla="*/ 1154 h 1370"/>
                    <a:gd name="T60" fmla="*/ 552 w 902"/>
                    <a:gd name="T61" fmla="*/ 1170 h 1370"/>
                    <a:gd name="T62" fmla="*/ 548 w 902"/>
                    <a:gd name="T63" fmla="*/ 1254 h 1370"/>
                    <a:gd name="T64" fmla="*/ 552 w 902"/>
                    <a:gd name="T65" fmla="*/ 1302 h 1370"/>
                    <a:gd name="T66" fmla="*/ 554 w 902"/>
                    <a:gd name="T67" fmla="*/ 1370 h 1370"/>
                    <a:gd name="T68" fmla="*/ 516 w 902"/>
                    <a:gd name="T69" fmla="*/ 1330 h 1370"/>
                    <a:gd name="T70" fmla="*/ 476 w 902"/>
                    <a:gd name="T71" fmla="*/ 1270 h 1370"/>
                    <a:gd name="T72" fmla="*/ 448 w 902"/>
                    <a:gd name="T73" fmla="*/ 1188 h 1370"/>
                    <a:gd name="T74" fmla="*/ 402 w 902"/>
                    <a:gd name="T75" fmla="*/ 1096 h 1370"/>
                    <a:gd name="T76" fmla="*/ 392 w 902"/>
                    <a:gd name="T77" fmla="*/ 978 h 1370"/>
                    <a:gd name="T78" fmla="*/ 380 w 902"/>
                    <a:gd name="T79" fmla="*/ 852 h 1370"/>
                    <a:gd name="T80" fmla="*/ 348 w 902"/>
                    <a:gd name="T81" fmla="*/ 712 h 1370"/>
                    <a:gd name="T82" fmla="*/ 258 w 902"/>
                    <a:gd name="T83" fmla="*/ 626 h 1370"/>
                    <a:gd name="T84" fmla="*/ 196 w 902"/>
                    <a:gd name="T85" fmla="*/ 518 h 1370"/>
                    <a:gd name="T86" fmla="*/ 182 w 902"/>
                    <a:gd name="T87" fmla="*/ 406 h 1370"/>
                    <a:gd name="T88" fmla="*/ 172 w 902"/>
                    <a:gd name="T89" fmla="*/ 372 h 1370"/>
                    <a:gd name="T90" fmla="*/ 194 w 902"/>
                    <a:gd name="T91" fmla="*/ 318 h 1370"/>
                    <a:gd name="T92" fmla="*/ 206 w 902"/>
                    <a:gd name="T93" fmla="*/ 220 h 1370"/>
                    <a:gd name="T94" fmla="*/ 180 w 902"/>
                    <a:gd name="T95" fmla="*/ 210 h 1370"/>
                    <a:gd name="T96" fmla="*/ 142 w 902"/>
                    <a:gd name="T97" fmla="*/ 204 h 1370"/>
                    <a:gd name="T98" fmla="*/ 100 w 902"/>
                    <a:gd name="T99" fmla="*/ 176 h 1370"/>
                    <a:gd name="T100" fmla="*/ 74 w 902"/>
                    <a:gd name="T101" fmla="*/ 96 h 1370"/>
                    <a:gd name="T102" fmla="*/ 0 w 902"/>
                    <a:gd name="T103" fmla="*/ 70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2" h="1370">
                      <a:moveTo>
                        <a:pt x="0" y="70"/>
                      </a:moveTo>
                      <a:lnTo>
                        <a:pt x="14" y="42"/>
                      </a:lnTo>
                      <a:lnTo>
                        <a:pt x="30" y="40"/>
                      </a:lnTo>
                      <a:lnTo>
                        <a:pt x="16" y="12"/>
                      </a:lnTo>
                      <a:lnTo>
                        <a:pt x="38" y="0"/>
                      </a:lnTo>
                      <a:lnTo>
                        <a:pt x="52" y="6"/>
                      </a:lnTo>
                      <a:lnTo>
                        <a:pt x="74" y="0"/>
                      </a:lnTo>
                      <a:lnTo>
                        <a:pt x="78" y="16"/>
                      </a:lnTo>
                      <a:lnTo>
                        <a:pt x="66" y="42"/>
                      </a:lnTo>
                      <a:lnTo>
                        <a:pt x="60" y="60"/>
                      </a:lnTo>
                      <a:lnTo>
                        <a:pt x="128" y="50"/>
                      </a:lnTo>
                      <a:lnTo>
                        <a:pt x="146" y="72"/>
                      </a:lnTo>
                      <a:lnTo>
                        <a:pt x="146" y="110"/>
                      </a:lnTo>
                      <a:lnTo>
                        <a:pt x="128" y="124"/>
                      </a:lnTo>
                      <a:lnTo>
                        <a:pt x="132" y="152"/>
                      </a:lnTo>
                      <a:lnTo>
                        <a:pt x="154" y="180"/>
                      </a:lnTo>
                      <a:lnTo>
                        <a:pt x="172" y="186"/>
                      </a:lnTo>
                      <a:lnTo>
                        <a:pt x="202" y="174"/>
                      </a:lnTo>
                      <a:lnTo>
                        <a:pt x="224" y="202"/>
                      </a:lnTo>
                      <a:lnTo>
                        <a:pt x="250" y="178"/>
                      </a:lnTo>
                      <a:lnTo>
                        <a:pt x="250" y="162"/>
                      </a:lnTo>
                      <a:lnTo>
                        <a:pt x="260" y="148"/>
                      </a:lnTo>
                      <a:lnTo>
                        <a:pt x="294" y="142"/>
                      </a:lnTo>
                      <a:lnTo>
                        <a:pt x="318" y="118"/>
                      </a:lnTo>
                      <a:lnTo>
                        <a:pt x="322" y="140"/>
                      </a:lnTo>
                      <a:lnTo>
                        <a:pt x="302" y="176"/>
                      </a:lnTo>
                      <a:lnTo>
                        <a:pt x="314" y="192"/>
                      </a:lnTo>
                      <a:lnTo>
                        <a:pt x="328" y="180"/>
                      </a:lnTo>
                      <a:lnTo>
                        <a:pt x="328" y="158"/>
                      </a:lnTo>
                      <a:lnTo>
                        <a:pt x="346" y="120"/>
                      </a:lnTo>
                      <a:lnTo>
                        <a:pt x="364" y="118"/>
                      </a:lnTo>
                      <a:lnTo>
                        <a:pt x="364" y="142"/>
                      </a:lnTo>
                      <a:lnTo>
                        <a:pt x="378" y="162"/>
                      </a:lnTo>
                      <a:lnTo>
                        <a:pt x="404" y="158"/>
                      </a:lnTo>
                      <a:lnTo>
                        <a:pt x="414" y="170"/>
                      </a:lnTo>
                      <a:lnTo>
                        <a:pt x="470" y="156"/>
                      </a:lnTo>
                      <a:lnTo>
                        <a:pt x="474" y="176"/>
                      </a:lnTo>
                      <a:lnTo>
                        <a:pt x="518" y="222"/>
                      </a:lnTo>
                      <a:lnTo>
                        <a:pt x="534" y="228"/>
                      </a:lnTo>
                      <a:lnTo>
                        <a:pt x="546" y="252"/>
                      </a:lnTo>
                      <a:lnTo>
                        <a:pt x="576" y="246"/>
                      </a:lnTo>
                      <a:lnTo>
                        <a:pt x="630" y="276"/>
                      </a:lnTo>
                      <a:lnTo>
                        <a:pt x="648" y="330"/>
                      </a:lnTo>
                      <a:lnTo>
                        <a:pt x="630" y="360"/>
                      </a:lnTo>
                      <a:lnTo>
                        <a:pt x="614" y="386"/>
                      </a:lnTo>
                      <a:lnTo>
                        <a:pt x="628" y="390"/>
                      </a:lnTo>
                      <a:lnTo>
                        <a:pt x="646" y="366"/>
                      </a:lnTo>
                      <a:lnTo>
                        <a:pt x="680" y="362"/>
                      </a:lnTo>
                      <a:lnTo>
                        <a:pt x="666" y="384"/>
                      </a:lnTo>
                      <a:lnTo>
                        <a:pt x="648" y="394"/>
                      </a:lnTo>
                      <a:lnTo>
                        <a:pt x="658" y="406"/>
                      </a:lnTo>
                      <a:lnTo>
                        <a:pt x="684" y="398"/>
                      </a:lnTo>
                      <a:lnTo>
                        <a:pt x="692" y="374"/>
                      </a:lnTo>
                      <a:lnTo>
                        <a:pt x="712" y="374"/>
                      </a:lnTo>
                      <a:lnTo>
                        <a:pt x="738" y="388"/>
                      </a:lnTo>
                      <a:lnTo>
                        <a:pt x="744" y="410"/>
                      </a:lnTo>
                      <a:lnTo>
                        <a:pt x="768" y="402"/>
                      </a:lnTo>
                      <a:lnTo>
                        <a:pt x="794" y="418"/>
                      </a:lnTo>
                      <a:lnTo>
                        <a:pt x="812" y="404"/>
                      </a:lnTo>
                      <a:lnTo>
                        <a:pt x="866" y="448"/>
                      </a:lnTo>
                      <a:lnTo>
                        <a:pt x="884" y="448"/>
                      </a:lnTo>
                      <a:lnTo>
                        <a:pt x="902" y="502"/>
                      </a:lnTo>
                      <a:lnTo>
                        <a:pt x="894" y="528"/>
                      </a:lnTo>
                      <a:lnTo>
                        <a:pt x="840" y="604"/>
                      </a:lnTo>
                      <a:lnTo>
                        <a:pt x="846" y="640"/>
                      </a:lnTo>
                      <a:lnTo>
                        <a:pt x="818" y="766"/>
                      </a:lnTo>
                      <a:lnTo>
                        <a:pt x="808" y="780"/>
                      </a:lnTo>
                      <a:lnTo>
                        <a:pt x="782" y="778"/>
                      </a:lnTo>
                      <a:lnTo>
                        <a:pt x="738" y="804"/>
                      </a:lnTo>
                      <a:lnTo>
                        <a:pt x="714" y="836"/>
                      </a:lnTo>
                      <a:lnTo>
                        <a:pt x="722" y="886"/>
                      </a:lnTo>
                      <a:lnTo>
                        <a:pt x="702" y="944"/>
                      </a:lnTo>
                      <a:lnTo>
                        <a:pt x="684" y="928"/>
                      </a:lnTo>
                      <a:lnTo>
                        <a:pt x="682" y="948"/>
                      </a:lnTo>
                      <a:lnTo>
                        <a:pt x="682" y="970"/>
                      </a:lnTo>
                      <a:lnTo>
                        <a:pt x="672" y="998"/>
                      </a:lnTo>
                      <a:lnTo>
                        <a:pt x="642" y="1008"/>
                      </a:lnTo>
                      <a:lnTo>
                        <a:pt x="588" y="984"/>
                      </a:lnTo>
                      <a:lnTo>
                        <a:pt x="582" y="996"/>
                      </a:lnTo>
                      <a:cubicBezTo>
                        <a:pt x="612" y="1018"/>
                        <a:pt x="599" y="1018"/>
                        <a:pt x="614" y="1018"/>
                      </a:cubicBezTo>
                      <a:cubicBezTo>
                        <a:pt x="630" y="1044"/>
                        <a:pt x="630" y="1033"/>
                        <a:pt x="630" y="1046"/>
                      </a:cubicBezTo>
                      <a:lnTo>
                        <a:pt x="614" y="1082"/>
                      </a:lnTo>
                      <a:lnTo>
                        <a:pt x="572" y="1090"/>
                      </a:lnTo>
                      <a:lnTo>
                        <a:pt x="562" y="1084"/>
                      </a:lnTo>
                      <a:lnTo>
                        <a:pt x="558" y="1096"/>
                      </a:lnTo>
                      <a:lnTo>
                        <a:pt x="568" y="1106"/>
                      </a:lnTo>
                      <a:lnTo>
                        <a:pt x="554" y="1130"/>
                      </a:lnTo>
                      <a:lnTo>
                        <a:pt x="538" y="1128"/>
                      </a:lnTo>
                      <a:lnTo>
                        <a:pt x="538" y="1144"/>
                      </a:lnTo>
                      <a:lnTo>
                        <a:pt x="544" y="1154"/>
                      </a:lnTo>
                      <a:lnTo>
                        <a:pt x="562" y="1150"/>
                      </a:lnTo>
                      <a:lnTo>
                        <a:pt x="568" y="1162"/>
                      </a:lnTo>
                      <a:lnTo>
                        <a:pt x="552" y="1170"/>
                      </a:lnTo>
                      <a:lnTo>
                        <a:pt x="546" y="1208"/>
                      </a:lnTo>
                      <a:lnTo>
                        <a:pt x="538" y="1228"/>
                      </a:lnTo>
                      <a:lnTo>
                        <a:pt x="548" y="1254"/>
                      </a:lnTo>
                      <a:lnTo>
                        <a:pt x="568" y="1254"/>
                      </a:lnTo>
                      <a:lnTo>
                        <a:pt x="566" y="1270"/>
                      </a:lnTo>
                      <a:lnTo>
                        <a:pt x="552" y="1302"/>
                      </a:lnTo>
                      <a:lnTo>
                        <a:pt x="564" y="1334"/>
                      </a:lnTo>
                      <a:lnTo>
                        <a:pt x="552" y="1358"/>
                      </a:lnTo>
                      <a:lnTo>
                        <a:pt x="554" y="1370"/>
                      </a:lnTo>
                      <a:lnTo>
                        <a:pt x="514" y="1354"/>
                      </a:lnTo>
                      <a:lnTo>
                        <a:pt x="524" y="1340"/>
                      </a:lnTo>
                      <a:lnTo>
                        <a:pt x="516" y="1330"/>
                      </a:lnTo>
                      <a:lnTo>
                        <a:pt x="502" y="1332"/>
                      </a:lnTo>
                      <a:lnTo>
                        <a:pt x="468" y="1284"/>
                      </a:lnTo>
                      <a:lnTo>
                        <a:pt x="476" y="1270"/>
                      </a:lnTo>
                      <a:lnTo>
                        <a:pt x="464" y="1256"/>
                      </a:lnTo>
                      <a:lnTo>
                        <a:pt x="456" y="1218"/>
                      </a:lnTo>
                      <a:lnTo>
                        <a:pt x="448" y="1188"/>
                      </a:lnTo>
                      <a:lnTo>
                        <a:pt x="426" y="1148"/>
                      </a:lnTo>
                      <a:cubicBezTo>
                        <a:pt x="405" y="1135"/>
                        <a:pt x="406" y="1143"/>
                        <a:pt x="406" y="1134"/>
                      </a:cubicBezTo>
                      <a:lnTo>
                        <a:pt x="402" y="1096"/>
                      </a:lnTo>
                      <a:lnTo>
                        <a:pt x="382" y="1062"/>
                      </a:lnTo>
                      <a:lnTo>
                        <a:pt x="392" y="1048"/>
                      </a:lnTo>
                      <a:lnTo>
                        <a:pt x="392" y="978"/>
                      </a:lnTo>
                      <a:lnTo>
                        <a:pt x="374" y="942"/>
                      </a:lnTo>
                      <a:lnTo>
                        <a:pt x="384" y="926"/>
                      </a:lnTo>
                      <a:lnTo>
                        <a:pt x="380" y="852"/>
                      </a:lnTo>
                      <a:lnTo>
                        <a:pt x="362" y="808"/>
                      </a:lnTo>
                      <a:lnTo>
                        <a:pt x="370" y="786"/>
                      </a:lnTo>
                      <a:lnTo>
                        <a:pt x="348" y="712"/>
                      </a:lnTo>
                      <a:lnTo>
                        <a:pt x="312" y="678"/>
                      </a:lnTo>
                      <a:lnTo>
                        <a:pt x="270" y="664"/>
                      </a:lnTo>
                      <a:lnTo>
                        <a:pt x="258" y="626"/>
                      </a:lnTo>
                      <a:lnTo>
                        <a:pt x="226" y="580"/>
                      </a:lnTo>
                      <a:lnTo>
                        <a:pt x="206" y="560"/>
                      </a:lnTo>
                      <a:lnTo>
                        <a:pt x="196" y="518"/>
                      </a:lnTo>
                      <a:lnTo>
                        <a:pt x="156" y="480"/>
                      </a:lnTo>
                      <a:lnTo>
                        <a:pt x="168" y="434"/>
                      </a:lnTo>
                      <a:lnTo>
                        <a:pt x="182" y="406"/>
                      </a:lnTo>
                      <a:lnTo>
                        <a:pt x="162" y="412"/>
                      </a:lnTo>
                      <a:lnTo>
                        <a:pt x="158" y="380"/>
                      </a:lnTo>
                      <a:lnTo>
                        <a:pt x="172" y="372"/>
                      </a:lnTo>
                      <a:lnTo>
                        <a:pt x="172" y="346"/>
                      </a:lnTo>
                      <a:lnTo>
                        <a:pt x="190" y="336"/>
                      </a:lnTo>
                      <a:lnTo>
                        <a:pt x="194" y="318"/>
                      </a:lnTo>
                      <a:lnTo>
                        <a:pt x="218" y="292"/>
                      </a:lnTo>
                      <a:lnTo>
                        <a:pt x="214" y="234"/>
                      </a:lnTo>
                      <a:lnTo>
                        <a:pt x="206" y="220"/>
                      </a:lnTo>
                      <a:lnTo>
                        <a:pt x="202" y="196"/>
                      </a:lnTo>
                      <a:lnTo>
                        <a:pt x="190" y="194"/>
                      </a:lnTo>
                      <a:lnTo>
                        <a:pt x="180" y="210"/>
                      </a:lnTo>
                      <a:lnTo>
                        <a:pt x="180" y="222"/>
                      </a:lnTo>
                      <a:lnTo>
                        <a:pt x="168" y="228"/>
                      </a:lnTo>
                      <a:lnTo>
                        <a:pt x="142" y="204"/>
                      </a:lnTo>
                      <a:lnTo>
                        <a:pt x="124" y="196"/>
                      </a:lnTo>
                      <a:lnTo>
                        <a:pt x="122" y="168"/>
                      </a:lnTo>
                      <a:lnTo>
                        <a:pt x="100" y="176"/>
                      </a:lnTo>
                      <a:lnTo>
                        <a:pt x="74" y="122"/>
                      </a:lnTo>
                      <a:lnTo>
                        <a:pt x="84" y="104"/>
                      </a:lnTo>
                      <a:lnTo>
                        <a:pt x="74" y="96"/>
                      </a:lnTo>
                      <a:lnTo>
                        <a:pt x="64" y="106"/>
                      </a:lnTo>
                      <a:lnTo>
                        <a:pt x="26" y="90"/>
                      </a:lnTo>
                      <a:lnTo>
                        <a:pt x="0" y="7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15" name="Freeform 5">
                  <a:extLst>
                    <a:ext uri="{FF2B5EF4-FFF2-40B4-BE49-F238E27FC236}">
                      <a16:creationId xmlns:a16="http://schemas.microsoft.com/office/drawing/2014/main" id="{CA4D8141-FA28-2A41-86A4-205CFE6C164B}"/>
                    </a:ext>
                  </a:extLst>
                </p:cNvPr>
                <p:cNvSpPr>
                  <a:spLocks/>
                </p:cNvSpPr>
                <p:nvPr/>
              </p:nvSpPr>
              <p:spPr bwMode="auto">
                <a:xfrm>
                  <a:off x="2742" y="3924"/>
                  <a:ext cx="72" cy="34"/>
                </a:xfrm>
                <a:custGeom>
                  <a:avLst/>
                  <a:gdLst>
                    <a:gd name="T0" fmla="*/ 0 w 72"/>
                    <a:gd name="T1" fmla="*/ 34 h 34"/>
                    <a:gd name="T2" fmla="*/ 4 w 72"/>
                    <a:gd name="T3" fmla="*/ 16 h 34"/>
                    <a:gd name="T4" fmla="*/ 0 w 72"/>
                    <a:gd name="T5" fmla="*/ 2 h 34"/>
                    <a:gd name="T6" fmla="*/ 14 w 72"/>
                    <a:gd name="T7" fmla="*/ 0 h 34"/>
                    <a:gd name="T8" fmla="*/ 42 w 72"/>
                    <a:gd name="T9" fmla="*/ 18 h 34"/>
                    <a:gd name="T10" fmla="*/ 72 w 72"/>
                    <a:gd name="T11" fmla="*/ 22 h 34"/>
                    <a:gd name="T12" fmla="*/ 46 w 72"/>
                    <a:gd name="T13" fmla="*/ 34 h 34"/>
                    <a:gd name="T14" fmla="*/ 20 w 72"/>
                    <a:gd name="T15" fmla="*/ 26 h 34"/>
                    <a:gd name="T16" fmla="*/ 0 w 72"/>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4">
                      <a:moveTo>
                        <a:pt x="0" y="34"/>
                      </a:moveTo>
                      <a:lnTo>
                        <a:pt x="4" y="16"/>
                      </a:lnTo>
                      <a:lnTo>
                        <a:pt x="0" y="2"/>
                      </a:lnTo>
                      <a:lnTo>
                        <a:pt x="14" y="0"/>
                      </a:lnTo>
                      <a:lnTo>
                        <a:pt x="42" y="18"/>
                      </a:lnTo>
                      <a:lnTo>
                        <a:pt x="72" y="22"/>
                      </a:lnTo>
                      <a:lnTo>
                        <a:pt x="46" y="34"/>
                      </a:lnTo>
                      <a:lnTo>
                        <a:pt x="20" y="26"/>
                      </a:lnTo>
                      <a:lnTo>
                        <a:pt x="0" y="3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16" name="Freeform 6">
                  <a:extLst>
                    <a:ext uri="{FF2B5EF4-FFF2-40B4-BE49-F238E27FC236}">
                      <a16:creationId xmlns:a16="http://schemas.microsoft.com/office/drawing/2014/main" id="{6CD6FDE5-03A6-694B-A5B5-ED4098B05FF8}"/>
                    </a:ext>
                  </a:extLst>
                </p:cNvPr>
                <p:cNvSpPr>
                  <a:spLocks/>
                </p:cNvSpPr>
                <p:nvPr/>
              </p:nvSpPr>
              <p:spPr bwMode="auto">
                <a:xfrm>
                  <a:off x="2318" y="2484"/>
                  <a:ext cx="166" cy="82"/>
                </a:xfrm>
                <a:custGeom>
                  <a:avLst/>
                  <a:gdLst>
                    <a:gd name="T0" fmla="*/ 0 w 166"/>
                    <a:gd name="T1" fmla="*/ 26 h 82"/>
                    <a:gd name="T2" fmla="*/ 14 w 166"/>
                    <a:gd name="T3" fmla="*/ 32 h 82"/>
                    <a:gd name="T4" fmla="*/ 48 w 166"/>
                    <a:gd name="T5" fmla="*/ 16 h 82"/>
                    <a:gd name="T6" fmla="*/ 72 w 166"/>
                    <a:gd name="T7" fmla="*/ 24 h 82"/>
                    <a:gd name="T8" fmla="*/ 84 w 166"/>
                    <a:gd name="T9" fmla="*/ 44 h 82"/>
                    <a:gd name="T10" fmla="*/ 114 w 166"/>
                    <a:gd name="T11" fmla="*/ 54 h 82"/>
                    <a:gd name="T12" fmla="*/ 100 w 166"/>
                    <a:gd name="T13" fmla="*/ 70 h 82"/>
                    <a:gd name="T14" fmla="*/ 106 w 166"/>
                    <a:gd name="T15" fmla="*/ 80 h 82"/>
                    <a:gd name="T16" fmla="*/ 146 w 166"/>
                    <a:gd name="T17" fmla="*/ 82 h 82"/>
                    <a:gd name="T18" fmla="*/ 166 w 166"/>
                    <a:gd name="T19" fmla="*/ 60 h 82"/>
                    <a:gd name="T20" fmla="*/ 144 w 166"/>
                    <a:gd name="T21" fmla="*/ 58 h 82"/>
                    <a:gd name="T22" fmla="*/ 132 w 166"/>
                    <a:gd name="T23" fmla="*/ 40 h 82"/>
                    <a:gd name="T24" fmla="*/ 120 w 166"/>
                    <a:gd name="T25" fmla="*/ 44 h 82"/>
                    <a:gd name="T26" fmla="*/ 88 w 166"/>
                    <a:gd name="T27" fmla="*/ 8 h 82"/>
                    <a:gd name="T28" fmla="*/ 68 w 166"/>
                    <a:gd name="T29" fmla="*/ 14 h 82"/>
                    <a:gd name="T30" fmla="*/ 52 w 166"/>
                    <a:gd name="T31" fmla="*/ 0 h 82"/>
                    <a:gd name="T32" fmla="*/ 24 w 166"/>
                    <a:gd name="T33" fmla="*/ 10 h 82"/>
                    <a:gd name="T34" fmla="*/ 0 w 166"/>
                    <a:gd name="T35" fmla="*/ 2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 h="82">
                      <a:moveTo>
                        <a:pt x="0" y="26"/>
                      </a:moveTo>
                      <a:lnTo>
                        <a:pt x="14" y="32"/>
                      </a:lnTo>
                      <a:lnTo>
                        <a:pt x="48" y="16"/>
                      </a:lnTo>
                      <a:lnTo>
                        <a:pt x="72" y="24"/>
                      </a:lnTo>
                      <a:lnTo>
                        <a:pt x="84" y="44"/>
                      </a:lnTo>
                      <a:lnTo>
                        <a:pt x="114" y="54"/>
                      </a:lnTo>
                      <a:lnTo>
                        <a:pt x="100" y="70"/>
                      </a:lnTo>
                      <a:lnTo>
                        <a:pt x="106" y="80"/>
                      </a:lnTo>
                      <a:lnTo>
                        <a:pt x="146" y="82"/>
                      </a:lnTo>
                      <a:lnTo>
                        <a:pt x="166" y="60"/>
                      </a:lnTo>
                      <a:lnTo>
                        <a:pt x="144" y="58"/>
                      </a:lnTo>
                      <a:lnTo>
                        <a:pt x="132" y="40"/>
                      </a:lnTo>
                      <a:lnTo>
                        <a:pt x="120" y="44"/>
                      </a:lnTo>
                      <a:lnTo>
                        <a:pt x="88" y="8"/>
                      </a:lnTo>
                      <a:cubicBezTo>
                        <a:pt x="69" y="14"/>
                        <a:pt x="76" y="14"/>
                        <a:pt x="68" y="14"/>
                      </a:cubicBezTo>
                      <a:lnTo>
                        <a:pt x="52" y="0"/>
                      </a:lnTo>
                      <a:lnTo>
                        <a:pt x="24" y="10"/>
                      </a:lnTo>
                      <a:lnTo>
                        <a:pt x="0" y="2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17" name="Freeform 7">
                  <a:extLst>
                    <a:ext uri="{FF2B5EF4-FFF2-40B4-BE49-F238E27FC236}">
                      <a16:creationId xmlns:a16="http://schemas.microsoft.com/office/drawing/2014/main" id="{8ED93BED-2C6C-2B47-819A-7DABC8511166}"/>
                    </a:ext>
                  </a:extLst>
                </p:cNvPr>
                <p:cNvSpPr>
                  <a:spLocks/>
                </p:cNvSpPr>
                <p:nvPr/>
              </p:nvSpPr>
              <p:spPr bwMode="auto">
                <a:xfrm>
                  <a:off x="2406" y="2576"/>
                  <a:ext cx="40" cy="24"/>
                </a:xfrm>
                <a:custGeom>
                  <a:avLst/>
                  <a:gdLst>
                    <a:gd name="T0" fmla="*/ 2 w 40"/>
                    <a:gd name="T1" fmla="*/ 24 h 24"/>
                    <a:gd name="T2" fmla="*/ 0 w 40"/>
                    <a:gd name="T3" fmla="*/ 0 h 24"/>
                    <a:gd name="T4" fmla="*/ 40 w 40"/>
                    <a:gd name="T5" fmla="*/ 8 h 24"/>
                    <a:gd name="T6" fmla="*/ 38 w 40"/>
                    <a:gd name="T7" fmla="*/ 20 h 24"/>
                    <a:gd name="T8" fmla="*/ 14 w 40"/>
                    <a:gd name="T9" fmla="*/ 22 h 24"/>
                    <a:gd name="T10" fmla="*/ 2 w 40"/>
                    <a:gd name="T11" fmla="*/ 24 h 24"/>
                  </a:gdLst>
                  <a:ahLst/>
                  <a:cxnLst>
                    <a:cxn ang="0">
                      <a:pos x="T0" y="T1"/>
                    </a:cxn>
                    <a:cxn ang="0">
                      <a:pos x="T2" y="T3"/>
                    </a:cxn>
                    <a:cxn ang="0">
                      <a:pos x="T4" y="T5"/>
                    </a:cxn>
                    <a:cxn ang="0">
                      <a:pos x="T6" y="T7"/>
                    </a:cxn>
                    <a:cxn ang="0">
                      <a:pos x="T8" y="T9"/>
                    </a:cxn>
                    <a:cxn ang="0">
                      <a:pos x="T10" y="T11"/>
                    </a:cxn>
                  </a:cxnLst>
                  <a:rect l="0" t="0" r="r" b="b"/>
                  <a:pathLst>
                    <a:path w="40" h="24">
                      <a:moveTo>
                        <a:pt x="2" y="24"/>
                      </a:moveTo>
                      <a:lnTo>
                        <a:pt x="0" y="0"/>
                      </a:lnTo>
                      <a:lnTo>
                        <a:pt x="40" y="8"/>
                      </a:lnTo>
                      <a:lnTo>
                        <a:pt x="38" y="20"/>
                      </a:lnTo>
                      <a:lnTo>
                        <a:pt x="14" y="22"/>
                      </a:lnTo>
                      <a:lnTo>
                        <a:pt x="2" y="2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18" name="Freeform 8">
                  <a:extLst>
                    <a:ext uri="{FF2B5EF4-FFF2-40B4-BE49-F238E27FC236}">
                      <a16:creationId xmlns:a16="http://schemas.microsoft.com/office/drawing/2014/main" id="{F05F1B73-DA48-6349-B51E-56CE0B891CAE}"/>
                    </a:ext>
                  </a:extLst>
                </p:cNvPr>
                <p:cNvSpPr>
                  <a:spLocks/>
                </p:cNvSpPr>
                <p:nvPr/>
              </p:nvSpPr>
              <p:spPr bwMode="auto">
                <a:xfrm>
                  <a:off x="2468" y="2552"/>
                  <a:ext cx="102" cy="46"/>
                </a:xfrm>
                <a:custGeom>
                  <a:avLst/>
                  <a:gdLst>
                    <a:gd name="T0" fmla="*/ 0 w 102"/>
                    <a:gd name="T1" fmla="*/ 38 h 46"/>
                    <a:gd name="T2" fmla="*/ 4 w 102"/>
                    <a:gd name="T3" fmla="*/ 26 h 46"/>
                    <a:gd name="T4" fmla="*/ 28 w 102"/>
                    <a:gd name="T5" fmla="*/ 26 h 46"/>
                    <a:gd name="T6" fmla="*/ 18 w 102"/>
                    <a:gd name="T7" fmla="*/ 12 h 46"/>
                    <a:gd name="T8" fmla="*/ 30 w 102"/>
                    <a:gd name="T9" fmla="*/ 6 h 46"/>
                    <a:gd name="T10" fmla="*/ 44 w 102"/>
                    <a:gd name="T11" fmla="*/ 14 h 46"/>
                    <a:gd name="T12" fmla="*/ 58 w 102"/>
                    <a:gd name="T13" fmla="*/ 0 h 46"/>
                    <a:gd name="T14" fmla="*/ 86 w 102"/>
                    <a:gd name="T15" fmla="*/ 10 h 46"/>
                    <a:gd name="T16" fmla="*/ 102 w 102"/>
                    <a:gd name="T17" fmla="*/ 32 h 46"/>
                    <a:gd name="T18" fmla="*/ 60 w 102"/>
                    <a:gd name="T19" fmla="*/ 34 h 46"/>
                    <a:gd name="T20" fmla="*/ 54 w 102"/>
                    <a:gd name="T21" fmla="*/ 46 h 46"/>
                    <a:gd name="T22" fmla="*/ 36 w 102"/>
                    <a:gd name="T23" fmla="*/ 36 h 46"/>
                    <a:gd name="T24" fmla="*/ 0 w 102"/>
                    <a:gd name="T25"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46">
                      <a:moveTo>
                        <a:pt x="0" y="38"/>
                      </a:moveTo>
                      <a:lnTo>
                        <a:pt x="4" y="26"/>
                      </a:lnTo>
                      <a:lnTo>
                        <a:pt x="28" y="26"/>
                      </a:lnTo>
                      <a:lnTo>
                        <a:pt x="18" y="12"/>
                      </a:lnTo>
                      <a:lnTo>
                        <a:pt x="30" y="6"/>
                      </a:lnTo>
                      <a:lnTo>
                        <a:pt x="44" y="14"/>
                      </a:lnTo>
                      <a:lnTo>
                        <a:pt x="58" y="0"/>
                      </a:lnTo>
                      <a:lnTo>
                        <a:pt x="86" y="10"/>
                      </a:lnTo>
                      <a:lnTo>
                        <a:pt x="102" y="32"/>
                      </a:lnTo>
                      <a:lnTo>
                        <a:pt x="60" y="34"/>
                      </a:lnTo>
                      <a:lnTo>
                        <a:pt x="54" y="46"/>
                      </a:lnTo>
                      <a:lnTo>
                        <a:pt x="36" y="36"/>
                      </a:lnTo>
                      <a:lnTo>
                        <a:pt x="0" y="38"/>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sp>
            <p:nvSpPr>
              <p:cNvPr id="113" name="Freeform 9">
                <a:extLst>
                  <a:ext uri="{FF2B5EF4-FFF2-40B4-BE49-F238E27FC236}">
                    <a16:creationId xmlns:a16="http://schemas.microsoft.com/office/drawing/2014/main" id="{1DE755D4-54A6-4341-85F8-CA0266CA0699}"/>
                  </a:ext>
                </a:extLst>
              </p:cNvPr>
              <p:cNvSpPr>
                <a:spLocks/>
              </p:cNvSpPr>
              <p:nvPr/>
            </p:nvSpPr>
            <p:spPr bwMode="auto">
              <a:xfrm>
                <a:off x="3024" y="1373"/>
                <a:ext cx="564" cy="451"/>
              </a:xfrm>
              <a:custGeom>
                <a:avLst/>
                <a:gdLst>
                  <a:gd name="T0" fmla="*/ 0 w 564"/>
                  <a:gd name="T1" fmla="*/ 117 h 451"/>
                  <a:gd name="T2" fmla="*/ 80 w 564"/>
                  <a:gd name="T3" fmla="*/ 87 h 451"/>
                  <a:gd name="T4" fmla="*/ 134 w 564"/>
                  <a:gd name="T5" fmla="*/ 73 h 451"/>
                  <a:gd name="T6" fmla="*/ 212 w 564"/>
                  <a:gd name="T7" fmla="*/ 53 h 451"/>
                  <a:gd name="T8" fmla="*/ 244 w 564"/>
                  <a:gd name="T9" fmla="*/ 29 h 451"/>
                  <a:gd name="T10" fmla="*/ 262 w 564"/>
                  <a:gd name="T11" fmla="*/ 27 h 451"/>
                  <a:gd name="T12" fmla="*/ 338 w 564"/>
                  <a:gd name="T13" fmla="*/ 53 h 451"/>
                  <a:gd name="T14" fmla="*/ 314 w 564"/>
                  <a:gd name="T15" fmla="*/ 29 h 451"/>
                  <a:gd name="T16" fmla="*/ 368 w 564"/>
                  <a:gd name="T17" fmla="*/ 27 h 451"/>
                  <a:gd name="T18" fmla="*/ 454 w 564"/>
                  <a:gd name="T19" fmla="*/ 23 h 451"/>
                  <a:gd name="T20" fmla="*/ 408 w 564"/>
                  <a:gd name="T21" fmla="*/ 61 h 451"/>
                  <a:gd name="T22" fmla="*/ 446 w 564"/>
                  <a:gd name="T23" fmla="*/ 67 h 451"/>
                  <a:gd name="T24" fmla="*/ 564 w 564"/>
                  <a:gd name="T25" fmla="*/ 57 h 451"/>
                  <a:gd name="T26" fmla="*/ 510 w 564"/>
                  <a:gd name="T27" fmla="*/ 77 h 451"/>
                  <a:gd name="T28" fmla="*/ 464 w 564"/>
                  <a:gd name="T29" fmla="*/ 111 h 451"/>
                  <a:gd name="T30" fmla="*/ 432 w 564"/>
                  <a:gd name="T31" fmla="*/ 161 h 451"/>
                  <a:gd name="T32" fmla="*/ 456 w 564"/>
                  <a:gd name="T33" fmla="*/ 183 h 451"/>
                  <a:gd name="T34" fmla="*/ 446 w 564"/>
                  <a:gd name="T35" fmla="*/ 211 h 451"/>
                  <a:gd name="T36" fmla="*/ 400 w 564"/>
                  <a:gd name="T37" fmla="*/ 215 h 451"/>
                  <a:gd name="T38" fmla="*/ 426 w 564"/>
                  <a:gd name="T39" fmla="*/ 247 h 451"/>
                  <a:gd name="T40" fmla="*/ 372 w 564"/>
                  <a:gd name="T41" fmla="*/ 241 h 451"/>
                  <a:gd name="T42" fmla="*/ 406 w 564"/>
                  <a:gd name="T43" fmla="*/ 277 h 451"/>
                  <a:gd name="T44" fmla="*/ 312 w 564"/>
                  <a:gd name="T45" fmla="*/ 309 h 451"/>
                  <a:gd name="T46" fmla="*/ 218 w 564"/>
                  <a:gd name="T47" fmla="*/ 349 h 451"/>
                  <a:gd name="T48" fmla="*/ 120 w 564"/>
                  <a:gd name="T49" fmla="*/ 451 h 451"/>
                  <a:gd name="T50" fmla="*/ 96 w 564"/>
                  <a:gd name="T51" fmla="*/ 431 h 451"/>
                  <a:gd name="T52" fmla="*/ 62 w 564"/>
                  <a:gd name="T53" fmla="*/ 381 h 451"/>
                  <a:gd name="T54" fmla="*/ 74 w 564"/>
                  <a:gd name="T55" fmla="*/ 335 h 451"/>
                  <a:gd name="T56" fmla="*/ 100 w 564"/>
                  <a:gd name="T57" fmla="*/ 293 h 451"/>
                  <a:gd name="T58" fmla="*/ 98 w 564"/>
                  <a:gd name="T59" fmla="*/ 261 h 451"/>
                  <a:gd name="T60" fmla="*/ 110 w 564"/>
                  <a:gd name="T61" fmla="*/ 225 h 451"/>
                  <a:gd name="T62" fmla="*/ 96 w 564"/>
                  <a:gd name="T63" fmla="*/ 167 h 451"/>
                  <a:gd name="T64" fmla="*/ 6 w 564"/>
                  <a:gd name="T65" fmla="*/ 15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4" h="451">
                    <a:moveTo>
                      <a:pt x="6" y="153"/>
                    </a:moveTo>
                    <a:lnTo>
                      <a:pt x="0" y="117"/>
                    </a:lnTo>
                    <a:lnTo>
                      <a:pt x="68" y="117"/>
                    </a:lnTo>
                    <a:lnTo>
                      <a:pt x="80" y="87"/>
                    </a:lnTo>
                    <a:lnTo>
                      <a:pt x="118" y="71"/>
                    </a:lnTo>
                    <a:lnTo>
                      <a:pt x="134" y="73"/>
                    </a:lnTo>
                    <a:lnTo>
                      <a:pt x="188" y="35"/>
                    </a:lnTo>
                    <a:lnTo>
                      <a:pt x="212" y="53"/>
                    </a:lnTo>
                    <a:cubicBezTo>
                      <a:pt x="224" y="32"/>
                      <a:pt x="231" y="33"/>
                      <a:pt x="222" y="33"/>
                    </a:cubicBezTo>
                    <a:lnTo>
                      <a:pt x="244" y="29"/>
                    </a:lnTo>
                    <a:lnTo>
                      <a:pt x="248" y="53"/>
                    </a:lnTo>
                    <a:lnTo>
                      <a:pt x="262" y="27"/>
                    </a:lnTo>
                    <a:lnTo>
                      <a:pt x="300" y="43"/>
                    </a:lnTo>
                    <a:lnTo>
                      <a:pt x="338" y="53"/>
                    </a:lnTo>
                    <a:lnTo>
                      <a:pt x="354" y="45"/>
                    </a:lnTo>
                    <a:lnTo>
                      <a:pt x="314" y="29"/>
                    </a:lnTo>
                    <a:lnTo>
                      <a:pt x="318" y="17"/>
                    </a:lnTo>
                    <a:lnTo>
                      <a:pt x="368" y="27"/>
                    </a:lnTo>
                    <a:cubicBezTo>
                      <a:pt x="452" y="0"/>
                      <a:pt x="418" y="6"/>
                      <a:pt x="432" y="5"/>
                    </a:cubicBezTo>
                    <a:lnTo>
                      <a:pt x="454" y="23"/>
                    </a:lnTo>
                    <a:lnTo>
                      <a:pt x="392" y="45"/>
                    </a:lnTo>
                    <a:lnTo>
                      <a:pt x="408" y="61"/>
                    </a:lnTo>
                    <a:lnTo>
                      <a:pt x="458" y="39"/>
                    </a:lnTo>
                    <a:lnTo>
                      <a:pt x="446" y="67"/>
                    </a:lnTo>
                    <a:lnTo>
                      <a:pt x="502" y="59"/>
                    </a:lnTo>
                    <a:lnTo>
                      <a:pt x="564" y="57"/>
                    </a:lnTo>
                    <a:lnTo>
                      <a:pt x="554" y="75"/>
                    </a:lnTo>
                    <a:lnTo>
                      <a:pt x="510" y="77"/>
                    </a:lnTo>
                    <a:lnTo>
                      <a:pt x="506" y="93"/>
                    </a:lnTo>
                    <a:lnTo>
                      <a:pt x="464" y="111"/>
                    </a:lnTo>
                    <a:lnTo>
                      <a:pt x="434" y="135"/>
                    </a:lnTo>
                    <a:lnTo>
                      <a:pt x="432" y="161"/>
                    </a:lnTo>
                    <a:lnTo>
                      <a:pt x="468" y="169"/>
                    </a:lnTo>
                    <a:lnTo>
                      <a:pt x="456" y="183"/>
                    </a:lnTo>
                    <a:lnTo>
                      <a:pt x="464" y="201"/>
                    </a:lnTo>
                    <a:lnTo>
                      <a:pt x="446" y="211"/>
                    </a:lnTo>
                    <a:lnTo>
                      <a:pt x="450" y="225"/>
                    </a:lnTo>
                    <a:lnTo>
                      <a:pt x="400" y="215"/>
                    </a:lnTo>
                    <a:lnTo>
                      <a:pt x="398" y="231"/>
                    </a:lnTo>
                    <a:lnTo>
                      <a:pt x="426" y="247"/>
                    </a:lnTo>
                    <a:lnTo>
                      <a:pt x="424" y="261"/>
                    </a:lnTo>
                    <a:lnTo>
                      <a:pt x="372" y="241"/>
                    </a:lnTo>
                    <a:lnTo>
                      <a:pt x="354" y="267"/>
                    </a:lnTo>
                    <a:lnTo>
                      <a:pt x="406" y="277"/>
                    </a:lnTo>
                    <a:lnTo>
                      <a:pt x="386" y="297"/>
                    </a:lnTo>
                    <a:lnTo>
                      <a:pt x="312" y="309"/>
                    </a:lnTo>
                    <a:lnTo>
                      <a:pt x="244" y="351"/>
                    </a:lnTo>
                    <a:lnTo>
                      <a:pt x="218" y="349"/>
                    </a:lnTo>
                    <a:lnTo>
                      <a:pt x="174" y="387"/>
                    </a:lnTo>
                    <a:lnTo>
                      <a:pt x="120" y="451"/>
                    </a:lnTo>
                    <a:lnTo>
                      <a:pt x="100" y="451"/>
                    </a:lnTo>
                    <a:lnTo>
                      <a:pt x="96" y="431"/>
                    </a:lnTo>
                    <a:lnTo>
                      <a:pt x="56" y="413"/>
                    </a:lnTo>
                    <a:lnTo>
                      <a:pt x="62" y="381"/>
                    </a:lnTo>
                    <a:lnTo>
                      <a:pt x="52" y="361"/>
                    </a:lnTo>
                    <a:lnTo>
                      <a:pt x="74" y="335"/>
                    </a:lnTo>
                    <a:lnTo>
                      <a:pt x="72" y="303"/>
                    </a:lnTo>
                    <a:lnTo>
                      <a:pt x="100" y="293"/>
                    </a:lnTo>
                    <a:lnTo>
                      <a:pt x="110" y="279"/>
                    </a:lnTo>
                    <a:lnTo>
                      <a:pt x="98" y="261"/>
                    </a:lnTo>
                    <a:lnTo>
                      <a:pt x="114" y="251"/>
                    </a:lnTo>
                    <a:lnTo>
                      <a:pt x="110" y="225"/>
                    </a:lnTo>
                    <a:lnTo>
                      <a:pt x="88" y="225"/>
                    </a:lnTo>
                    <a:lnTo>
                      <a:pt x="96" y="167"/>
                    </a:lnTo>
                    <a:lnTo>
                      <a:pt x="42" y="145"/>
                    </a:lnTo>
                    <a:lnTo>
                      <a:pt x="6" y="153"/>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28" name="Group 10">
              <a:extLst>
                <a:ext uri="{FF2B5EF4-FFF2-40B4-BE49-F238E27FC236}">
                  <a16:creationId xmlns:a16="http://schemas.microsoft.com/office/drawing/2014/main" id="{C63F588D-7EE1-544A-A71F-92E17F9E9CDF}"/>
                </a:ext>
              </a:extLst>
            </p:cNvPr>
            <p:cNvGrpSpPr>
              <a:grpSpLocks/>
            </p:cNvGrpSpPr>
            <p:nvPr/>
          </p:nvGrpSpPr>
          <p:grpSpPr bwMode="auto">
            <a:xfrm>
              <a:off x="8289925" y="4662488"/>
              <a:ext cx="1330325" cy="1206500"/>
              <a:chOff x="5316" y="3148"/>
              <a:chExt cx="838" cy="760"/>
            </a:xfrm>
            <a:grpFill/>
          </p:grpSpPr>
          <p:sp>
            <p:nvSpPr>
              <p:cNvPr id="108" name="Freeform 11">
                <a:extLst>
                  <a:ext uri="{FF2B5EF4-FFF2-40B4-BE49-F238E27FC236}">
                    <a16:creationId xmlns:a16="http://schemas.microsoft.com/office/drawing/2014/main" id="{9666E1D7-5F9C-6343-BFC1-5B5D361A28C0}"/>
                  </a:ext>
                </a:extLst>
              </p:cNvPr>
              <p:cNvSpPr>
                <a:spLocks/>
              </p:cNvSpPr>
              <p:nvPr/>
            </p:nvSpPr>
            <p:spPr bwMode="auto">
              <a:xfrm>
                <a:off x="5880" y="3796"/>
                <a:ext cx="168" cy="112"/>
              </a:xfrm>
              <a:custGeom>
                <a:avLst/>
                <a:gdLst>
                  <a:gd name="T0" fmla="*/ 0 w 168"/>
                  <a:gd name="T1" fmla="*/ 84 h 112"/>
                  <a:gd name="T2" fmla="*/ 38 w 168"/>
                  <a:gd name="T3" fmla="*/ 74 h 112"/>
                  <a:gd name="T4" fmla="*/ 78 w 168"/>
                  <a:gd name="T5" fmla="*/ 50 h 112"/>
                  <a:gd name="T6" fmla="*/ 138 w 168"/>
                  <a:gd name="T7" fmla="*/ 20 h 112"/>
                  <a:gd name="T8" fmla="*/ 158 w 168"/>
                  <a:gd name="T9" fmla="*/ 0 h 112"/>
                  <a:gd name="T10" fmla="*/ 168 w 168"/>
                  <a:gd name="T11" fmla="*/ 18 h 112"/>
                  <a:gd name="T12" fmla="*/ 138 w 168"/>
                  <a:gd name="T13" fmla="*/ 46 h 112"/>
                  <a:gd name="T14" fmla="*/ 124 w 168"/>
                  <a:gd name="T15" fmla="*/ 46 h 112"/>
                  <a:gd name="T16" fmla="*/ 116 w 168"/>
                  <a:gd name="T17" fmla="*/ 64 h 112"/>
                  <a:gd name="T18" fmla="*/ 92 w 168"/>
                  <a:gd name="T19" fmla="*/ 64 h 112"/>
                  <a:gd name="T20" fmla="*/ 46 w 168"/>
                  <a:gd name="T21" fmla="*/ 104 h 112"/>
                  <a:gd name="T22" fmla="*/ 12 w 168"/>
                  <a:gd name="T23" fmla="*/ 112 h 112"/>
                  <a:gd name="T24" fmla="*/ 0 w 168"/>
                  <a:gd name="T25" fmla="*/ 102 h 112"/>
                  <a:gd name="T26" fmla="*/ 0 w 168"/>
                  <a:gd name="T27" fmla="*/ 8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112">
                    <a:moveTo>
                      <a:pt x="0" y="84"/>
                    </a:moveTo>
                    <a:lnTo>
                      <a:pt x="38" y="74"/>
                    </a:lnTo>
                    <a:lnTo>
                      <a:pt x="78" y="50"/>
                    </a:lnTo>
                    <a:lnTo>
                      <a:pt x="138" y="20"/>
                    </a:lnTo>
                    <a:lnTo>
                      <a:pt x="158" y="0"/>
                    </a:lnTo>
                    <a:lnTo>
                      <a:pt x="168" y="18"/>
                    </a:lnTo>
                    <a:lnTo>
                      <a:pt x="138" y="46"/>
                    </a:lnTo>
                    <a:lnTo>
                      <a:pt x="124" y="46"/>
                    </a:lnTo>
                    <a:lnTo>
                      <a:pt x="116" y="64"/>
                    </a:lnTo>
                    <a:lnTo>
                      <a:pt x="92" y="64"/>
                    </a:lnTo>
                    <a:lnTo>
                      <a:pt x="46" y="104"/>
                    </a:lnTo>
                    <a:lnTo>
                      <a:pt x="12" y="112"/>
                    </a:lnTo>
                    <a:lnTo>
                      <a:pt x="0" y="102"/>
                    </a:lnTo>
                    <a:lnTo>
                      <a:pt x="0" y="8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dirty="0"/>
              </a:p>
            </p:txBody>
          </p:sp>
          <p:sp>
            <p:nvSpPr>
              <p:cNvPr id="109" name="Freeform 12">
                <a:extLst>
                  <a:ext uri="{FF2B5EF4-FFF2-40B4-BE49-F238E27FC236}">
                    <a16:creationId xmlns:a16="http://schemas.microsoft.com/office/drawing/2014/main" id="{4B0F1A10-9FE2-2B48-A6E2-E4E27F75D0B1}"/>
                  </a:ext>
                </a:extLst>
              </p:cNvPr>
              <p:cNvSpPr>
                <a:spLocks/>
              </p:cNvSpPr>
              <p:nvPr/>
            </p:nvSpPr>
            <p:spPr bwMode="auto">
              <a:xfrm>
                <a:off x="6056" y="3674"/>
                <a:ext cx="98" cy="138"/>
              </a:xfrm>
              <a:custGeom>
                <a:avLst/>
                <a:gdLst>
                  <a:gd name="T0" fmla="*/ 0 w 98"/>
                  <a:gd name="T1" fmla="*/ 124 h 138"/>
                  <a:gd name="T2" fmla="*/ 30 w 98"/>
                  <a:gd name="T3" fmla="*/ 106 h 138"/>
                  <a:gd name="T4" fmla="*/ 26 w 98"/>
                  <a:gd name="T5" fmla="*/ 92 h 138"/>
                  <a:gd name="T6" fmla="*/ 54 w 98"/>
                  <a:gd name="T7" fmla="*/ 58 h 138"/>
                  <a:gd name="T8" fmla="*/ 60 w 98"/>
                  <a:gd name="T9" fmla="*/ 0 h 138"/>
                  <a:gd name="T10" fmla="*/ 74 w 98"/>
                  <a:gd name="T11" fmla="*/ 0 h 138"/>
                  <a:gd name="T12" fmla="*/ 82 w 98"/>
                  <a:gd name="T13" fmla="*/ 26 h 138"/>
                  <a:gd name="T14" fmla="*/ 72 w 98"/>
                  <a:gd name="T15" fmla="*/ 44 h 138"/>
                  <a:gd name="T16" fmla="*/ 72 w 98"/>
                  <a:gd name="T17" fmla="*/ 64 h 138"/>
                  <a:gd name="T18" fmla="*/ 80 w 98"/>
                  <a:gd name="T19" fmla="*/ 74 h 138"/>
                  <a:gd name="T20" fmla="*/ 96 w 98"/>
                  <a:gd name="T21" fmla="*/ 66 h 138"/>
                  <a:gd name="T22" fmla="*/ 98 w 98"/>
                  <a:gd name="T23" fmla="*/ 80 h 138"/>
                  <a:gd name="T24" fmla="*/ 80 w 98"/>
                  <a:gd name="T25" fmla="*/ 96 h 138"/>
                  <a:gd name="T26" fmla="*/ 58 w 98"/>
                  <a:gd name="T27" fmla="*/ 100 h 138"/>
                  <a:gd name="T28" fmla="*/ 52 w 98"/>
                  <a:gd name="T29" fmla="*/ 120 h 138"/>
                  <a:gd name="T30" fmla="*/ 12 w 98"/>
                  <a:gd name="T31" fmla="*/ 138 h 138"/>
                  <a:gd name="T32" fmla="*/ 0 w 98"/>
                  <a:gd name="T33" fmla="*/ 12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38">
                    <a:moveTo>
                      <a:pt x="0" y="124"/>
                    </a:moveTo>
                    <a:lnTo>
                      <a:pt x="30" y="106"/>
                    </a:lnTo>
                    <a:lnTo>
                      <a:pt x="26" y="92"/>
                    </a:lnTo>
                    <a:lnTo>
                      <a:pt x="54" y="58"/>
                    </a:lnTo>
                    <a:lnTo>
                      <a:pt x="60" y="0"/>
                    </a:lnTo>
                    <a:lnTo>
                      <a:pt x="74" y="0"/>
                    </a:lnTo>
                    <a:lnTo>
                      <a:pt x="82" y="26"/>
                    </a:lnTo>
                    <a:lnTo>
                      <a:pt x="72" y="44"/>
                    </a:lnTo>
                    <a:lnTo>
                      <a:pt x="72" y="64"/>
                    </a:lnTo>
                    <a:lnTo>
                      <a:pt x="80" y="74"/>
                    </a:lnTo>
                    <a:lnTo>
                      <a:pt x="96" y="66"/>
                    </a:lnTo>
                    <a:lnTo>
                      <a:pt x="98" y="80"/>
                    </a:lnTo>
                    <a:lnTo>
                      <a:pt x="80" y="96"/>
                    </a:lnTo>
                    <a:lnTo>
                      <a:pt x="58" y="100"/>
                    </a:lnTo>
                    <a:lnTo>
                      <a:pt x="52" y="120"/>
                    </a:lnTo>
                    <a:lnTo>
                      <a:pt x="12" y="138"/>
                    </a:lnTo>
                    <a:lnTo>
                      <a:pt x="0" y="12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10" name="Freeform 13">
                <a:extLst>
                  <a:ext uri="{FF2B5EF4-FFF2-40B4-BE49-F238E27FC236}">
                    <a16:creationId xmlns:a16="http://schemas.microsoft.com/office/drawing/2014/main" id="{46C8E941-51F3-354B-924E-0069E137441D}"/>
                  </a:ext>
                </a:extLst>
              </p:cNvPr>
              <p:cNvSpPr>
                <a:spLocks/>
              </p:cNvSpPr>
              <p:nvPr/>
            </p:nvSpPr>
            <p:spPr bwMode="auto">
              <a:xfrm>
                <a:off x="5652" y="3750"/>
                <a:ext cx="62" cy="72"/>
              </a:xfrm>
              <a:custGeom>
                <a:avLst/>
                <a:gdLst>
                  <a:gd name="T0" fmla="*/ 0 w 62"/>
                  <a:gd name="T1" fmla="*/ 10 h 72"/>
                  <a:gd name="T2" fmla="*/ 12 w 62"/>
                  <a:gd name="T3" fmla="*/ 0 h 72"/>
                  <a:gd name="T4" fmla="*/ 24 w 62"/>
                  <a:gd name="T5" fmla="*/ 12 h 72"/>
                  <a:gd name="T6" fmla="*/ 40 w 62"/>
                  <a:gd name="T7" fmla="*/ 12 h 72"/>
                  <a:gd name="T8" fmla="*/ 60 w 62"/>
                  <a:gd name="T9" fmla="*/ 8 h 72"/>
                  <a:gd name="T10" fmla="*/ 62 w 62"/>
                  <a:gd name="T11" fmla="*/ 20 h 72"/>
                  <a:gd name="T12" fmla="*/ 50 w 62"/>
                  <a:gd name="T13" fmla="*/ 44 h 72"/>
                  <a:gd name="T14" fmla="*/ 32 w 62"/>
                  <a:gd name="T15" fmla="*/ 50 h 72"/>
                  <a:gd name="T16" fmla="*/ 18 w 62"/>
                  <a:gd name="T17" fmla="*/ 72 h 72"/>
                  <a:gd name="T18" fmla="*/ 2 w 62"/>
                  <a:gd name="T19" fmla="*/ 66 h 72"/>
                  <a:gd name="T20" fmla="*/ 2 w 62"/>
                  <a:gd name="T21" fmla="*/ 30 h 72"/>
                  <a:gd name="T22" fmla="*/ 0 w 62"/>
                  <a:gd name="T23"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72">
                    <a:moveTo>
                      <a:pt x="0" y="10"/>
                    </a:moveTo>
                    <a:lnTo>
                      <a:pt x="12" y="0"/>
                    </a:lnTo>
                    <a:lnTo>
                      <a:pt x="24" y="12"/>
                    </a:lnTo>
                    <a:lnTo>
                      <a:pt x="40" y="12"/>
                    </a:lnTo>
                    <a:lnTo>
                      <a:pt x="60" y="8"/>
                    </a:lnTo>
                    <a:lnTo>
                      <a:pt x="62" y="20"/>
                    </a:lnTo>
                    <a:lnTo>
                      <a:pt x="50" y="44"/>
                    </a:lnTo>
                    <a:lnTo>
                      <a:pt x="32" y="50"/>
                    </a:lnTo>
                    <a:lnTo>
                      <a:pt x="18" y="72"/>
                    </a:lnTo>
                    <a:lnTo>
                      <a:pt x="2" y="66"/>
                    </a:lnTo>
                    <a:lnTo>
                      <a:pt x="2" y="30"/>
                    </a:lnTo>
                    <a:lnTo>
                      <a:pt x="0" y="1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11" name="Freeform 14">
                <a:extLst>
                  <a:ext uri="{FF2B5EF4-FFF2-40B4-BE49-F238E27FC236}">
                    <a16:creationId xmlns:a16="http://schemas.microsoft.com/office/drawing/2014/main" id="{D074D00C-A711-F541-8885-25B89E442381}"/>
                  </a:ext>
                </a:extLst>
              </p:cNvPr>
              <p:cNvSpPr>
                <a:spLocks/>
              </p:cNvSpPr>
              <p:nvPr/>
            </p:nvSpPr>
            <p:spPr bwMode="auto">
              <a:xfrm>
                <a:off x="5316" y="3148"/>
                <a:ext cx="626" cy="578"/>
              </a:xfrm>
              <a:custGeom>
                <a:avLst/>
                <a:gdLst>
                  <a:gd name="T0" fmla="*/ 0 w 626"/>
                  <a:gd name="T1" fmla="*/ 444 h 578"/>
                  <a:gd name="T2" fmla="*/ 12 w 626"/>
                  <a:gd name="T3" fmla="*/ 418 h 578"/>
                  <a:gd name="T4" fmla="*/ 24 w 626"/>
                  <a:gd name="T5" fmla="*/ 372 h 578"/>
                  <a:gd name="T6" fmla="*/ 22 w 626"/>
                  <a:gd name="T7" fmla="*/ 300 h 578"/>
                  <a:gd name="T8" fmla="*/ 48 w 626"/>
                  <a:gd name="T9" fmla="*/ 282 h 578"/>
                  <a:gd name="T10" fmla="*/ 50 w 626"/>
                  <a:gd name="T11" fmla="*/ 240 h 578"/>
                  <a:gd name="T12" fmla="*/ 62 w 626"/>
                  <a:gd name="T13" fmla="*/ 198 h 578"/>
                  <a:gd name="T14" fmla="*/ 102 w 626"/>
                  <a:gd name="T15" fmla="*/ 190 h 578"/>
                  <a:gd name="T16" fmla="*/ 132 w 626"/>
                  <a:gd name="T17" fmla="*/ 182 h 578"/>
                  <a:gd name="T18" fmla="*/ 200 w 626"/>
                  <a:gd name="T19" fmla="*/ 140 h 578"/>
                  <a:gd name="T20" fmla="*/ 216 w 626"/>
                  <a:gd name="T21" fmla="*/ 106 h 578"/>
                  <a:gd name="T22" fmla="*/ 276 w 626"/>
                  <a:gd name="T23" fmla="*/ 80 h 578"/>
                  <a:gd name="T24" fmla="*/ 290 w 626"/>
                  <a:gd name="T25" fmla="*/ 58 h 578"/>
                  <a:gd name="T26" fmla="*/ 304 w 626"/>
                  <a:gd name="T27" fmla="*/ 86 h 578"/>
                  <a:gd name="T28" fmla="*/ 336 w 626"/>
                  <a:gd name="T29" fmla="*/ 64 h 578"/>
                  <a:gd name="T30" fmla="*/ 356 w 626"/>
                  <a:gd name="T31" fmla="*/ 38 h 578"/>
                  <a:gd name="T32" fmla="*/ 388 w 626"/>
                  <a:gd name="T33" fmla="*/ 32 h 578"/>
                  <a:gd name="T34" fmla="*/ 382 w 626"/>
                  <a:gd name="T35" fmla="*/ 12 h 578"/>
                  <a:gd name="T36" fmla="*/ 422 w 626"/>
                  <a:gd name="T37" fmla="*/ 22 h 578"/>
                  <a:gd name="T38" fmla="*/ 454 w 626"/>
                  <a:gd name="T39" fmla="*/ 36 h 578"/>
                  <a:gd name="T40" fmla="*/ 438 w 626"/>
                  <a:gd name="T41" fmla="*/ 66 h 578"/>
                  <a:gd name="T42" fmla="*/ 480 w 626"/>
                  <a:gd name="T43" fmla="*/ 144 h 578"/>
                  <a:gd name="T44" fmla="*/ 524 w 626"/>
                  <a:gd name="T45" fmla="*/ 86 h 578"/>
                  <a:gd name="T46" fmla="*/ 548 w 626"/>
                  <a:gd name="T47" fmla="*/ 0 h 578"/>
                  <a:gd name="T48" fmla="*/ 564 w 626"/>
                  <a:gd name="T49" fmla="*/ 46 h 578"/>
                  <a:gd name="T50" fmla="*/ 574 w 626"/>
                  <a:gd name="T51" fmla="*/ 72 h 578"/>
                  <a:gd name="T52" fmla="*/ 568 w 626"/>
                  <a:gd name="T53" fmla="*/ 124 h 578"/>
                  <a:gd name="T54" fmla="*/ 572 w 626"/>
                  <a:gd name="T55" fmla="*/ 154 h 578"/>
                  <a:gd name="T56" fmla="*/ 608 w 626"/>
                  <a:gd name="T57" fmla="*/ 196 h 578"/>
                  <a:gd name="T58" fmla="*/ 598 w 626"/>
                  <a:gd name="T59" fmla="*/ 244 h 578"/>
                  <a:gd name="T60" fmla="*/ 614 w 626"/>
                  <a:gd name="T61" fmla="*/ 266 h 578"/>
                  <a:gd name="T62" fmla="*/ 622 w 626"/>
                  <a:gd name="T63" fmla="*/ 302 h 578"/>
                  <a:gd name="T64" fmla="*/ 614 w 626"/>
                  <a:gd name="T65" fmla="*/ 374 h 578"/>
                  <a:gd name="T66" fmla="*/ 516 w 626"/>
                  <a:gd name="T67" fmla="*/ 472 h 578"/>
                  <a:gd name="T68" fmla="*/ 472 w 626"/>
                  <a:gd name="T69" fmla="*/ 526 h 578"/>
                  <a:gd name="T70" fmla="*/ 414 w 626"/>
                  <a:gd name="T71" fmla="*/ 562 h 578"/>
                  <a:gd name="T72" fmla="*/ 388 w 626"/>
                  <a:gd name="T73" fmla="*/ 568 h 578"/>
                  <a:gd name="T74" fmla="*/ 364 w 626"/>
                  <a:gd name="T75" fmla="*/ 572 h 578"/>
                  <a:gd name="T76" fmla="*/ 320 w 626"/>
                  <a:gd name="T77" fmla="*/ 530 h 578"/>
                  <a:gd name="T78" fmla="*/ 320 w 626"/>
                  <a:gd name="T79" fmla="*/ 488 h 578"/>
                  <a:gd name="T80" fmla="*/ 330 w 626"/>
                  <a:gd name="T81" fmla="*/ 442 h 578"/>
                  <a:gd name="T82" fmla="*/ 284 w 626"/>
                  <a:gd name="T83" fmla="*/ 476 h 578"/>
                  <a:gd name="T84" fmla="*/ 290 w 626"/>
                  <a:gd name="T85" fmla="*/ 422 h 578"/>
                  <a:gd name="T86" fmla="*/ 268 w 626"/>
                  <a:gd name="T87" fmla="*/ 428 h 578"/>
                  <a:gd name="T88" fmla="*/ 216 w 626"/>
                  <a:gd name="T89" fmla="*/ 404 h 578"/>
                  <a:gd name="T90" fmla="*/ 136 w 626"/>
                  <a:gd name="T91" fmla="*/ 430 h 578"/>
                  <a:gd name="T92" fmla="*/ 104 w 626"/>
                  <a:gd name="T93" fmla="*/ 448 h 578"/>
                  <a:gd name="T94" fmla="*/ 20 w 626"/>
                  <a:gd name="T95" fmla="*/ 47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578">
                    <a:moveTo>
                      <a:pt x="20" y="470"/>
                    </a:moveTo>
                    <a:lnTo>
                      <a:pt x="0" y="444"/>
                    </a:lnTo>
                    <a:lnTo>
                      <a:pt x="12" y="436"/>
                    </a:lnTo>
                    <a:lnTo>
                      <a:pt x="12" y="418"/>
                    </a:lnTo>
                    <a:lnTo>
                      <a:pt x="30" y="398"/>
                    </a:lnTo>
                    <a:lnTo>
                      <a:pt x="24" y="372"/>
                    </a:lnTo>
                    <a:lnTo>
                      <a:pt x="32" y="330"/>
                    </a:lnTo>
                    <a:lnTo>
                      <a:pt x="22" y="300"/>
                    </a:lnTo>
                    <a:lnTo>
                      <a:pt x="28" y="282"/>
                    </a:lnTo>
                    <a:lnTo>
                      <a:pt x="48" y="282"/>
                    </a:lnTo>
                    <a:lnTo>
                      <a:pt x="36" y="262"/>
                    </a:lnTo>
                    <a:lnTo>
                      <a:pt x="50" y="240"/>
                    </a:lnTo>
                    <a:lnTo>
                      <a:pt x="50" y="206"/>
                    </a:lnTo>
                    <a:lnTo>
                      <a:pt x="62" y="198"/>
                    </a:lnTo>
                    <a:lnTo>
                      <a:pt x="70" y="212"/>
                    </a:lnTo>
                    <a:lnTo>
                      <a:pt x="102" y="190"/>
                    </a:lnTo>
                    <a:lnTo>
                      <a:pt x="112" y="178"/>
                    </a:lnTo>
                    <a:lnTo>
                      <a:pt x="132" y="182"/>
                    </a:lnTo>
                    <a:lnTo>
                      <a:pt x="180" y="172"/>
                    </a:lnTo>
                    <a:lnTo>
                      <a:pt x="200" y="140"/>
                    </a:lnTo>
                    <a:lnTo>
                      <a:pt x="194" y="130"/>
                    </a:lnTo>
                    <a:lnTo>
                      <a:pt x="216" y="106"/>
                    </a:lnTo>
                    <a:lnTo>
                      <a:pt x="230" y="122"/>
                    </a:lnTo>
                    <a:lnTo>
                      <a:pt x="276" y="80"/>
                    </a:lnTo>
                    <a:lnTo>
                      <a:pt x="270" y="68"/>
                    </a:lnTo>
                    <a:lnTo>
                      <a:pt x="290" y="58"/>
                    </a:lnTo>
                    <a:lnTo>
                      <a:pt x="306" y="68"/>
                    </a:lnTo>
                    <a:lnTo>
                      <a:pt x="304" y="86"/>
                    </a:lnTo>
                    <a:lnTo>
                      <a:pt x="338" y="88"/>
                    </a:lnTo>
                    <a:lnTo>
                      <a:pt x="336" y="64"/>
                    </a:lnTo>
                    <a:lnTo>
                      <a:pt x="352" y="54"/>
                    </a:lnTo>
                    <a:lnTo>
                      <a:pt x="356" y="38"/>
                    </a:lnTo>
                    <a:lnTo>
                      <a:pt x="372" y="26"/>
                    </a:lnTo>
                    <a:lnTo>
                      <a:pt x="388" y="32"/>
                    </a:lnTo>
                    <a:lnTo>
                      <a:pt x="398" y="24"/>
                    </a:lnTo>
                    <a:lnTo>
                      <a:pt x="382" y="12"/>
                    </a:lnTo>
                    <a:lnTo>
                      <a:pt x="390" y="2"/>
                    </a:lnTo>
                    <a:lnTo>
                      <a:pt x="422" y="22"/>
                    </a:lnTo>
                    <a:lnTo>
                      <a:pt x="454" y="20"/>
                    </a:lnTo>
                    <a:lnTo>
                      <a:pt x="454" y="36"/>
                    </a:lnTo>
                    <a:lnTo>
                      <a:pt x="436" y="50"/>
                    </a:lnTo>
                    <a:lnTo>
                      <a:pt x="438" y="66"/>
                    </a:lnTo>
                    <a:lnTo>
                      <a:pt x="430" y="76"/>
                    </a:lnTo>
                    <a:lnTo>
                      <a:pt x="480" y="144"/>
                    </a:lnTo>
                    <a:lnTo>
                      <a:pt x="492" y="144"/>
                    </a:lnTo>
                    <a:lnTo>
                      <a:pt x="524" y="86"/>
                    </a:lnTo>
                    <a:lnTo>
                      <a:pt x="518" y="76"/>
                    </a:lnTo>
                    <a:lnTo>
                      <a:pt x="548" y="0"/>
                    </a:lnTo>
                    <a:lnTo>
                      <a:pt x="558" y="6"/>
                    </a:lnTo>
                    <a:lnTo>
                      <a:pt x="564" y="46"/>
                    </a:lnTo>
                    <a:lnTo>
                      <a:pt x="552" y="72"/>
                    </a:lnTo>
                    <a:lnTo>
                      <a:pt x="574" y="72"/>
                    </a:lnTo>
                    <a:lnTo>
                      <a:pt x="580" y="88"/>
                    </a:lnTo>
                    <a:lnTo>
                      <a:pt x="568" y="124"/>
                    </a:lnTo>
                    <a:lnTo>
                      <a:pt x="580" y="134"/>
                    </a:lnTo>
                    <a:lnTo>
                      <a:pt x="572" y="154"/>
                    </a:lnTo>
                    <a:lnTo>
                      <a:pt x="592" y="196"/>
                    </a:lnTo>
                    <a:lnTo>
                      <a:pt x="608" y="196"/>
                    </a:lnTo>
                    <a:lnTo>
                      <a:pt x="612" y="214"/>
                    </a:lnTo>
                    <a:lnTo>
                      <a:pt x="598" y="244"/>
                    </a:lnTo>
                    <a:lnTo>
                      <a:pt x="624" y="252"/>
                    </a:lnTo>
                    <a:lnTo>
                      <a:pt x="614" y="266"/>
                    </a:lnTo>
                    <a:lnTo>
                      <a:pt x="626" y="284"/>
                    </a:lnTo>
                    <a:lnTo>
                      <a:pt x="622" y="302"/>
                    </a:lnTo>
                    <a:lnTo>
                      <a:pt x="626" y="328"/>
                    </a:lnTo>
                    <a:lnTo>
                      <a:pt x="614" y="374"/>
                    </a:lnTo>
                    <a:lnTo>
                      <a:pt x="550" y="454"/>
                    </a:lnTo>
                    <a:lnTo>
                      <a:pt x="516" y="472"/>
                    </a:lnTo>
                    <a:lnTo>
                      <a:pt x="510" y="498"/>
                    </a:lnTo>
                    <a:lnTo>
                      <a:pt x="472" y="526"/>
                    </a:lnTo>
                    <a:lnTo>
                      <a:pt x="460" y="554"/>
                    </a:lnTo>
                    <a:lnTo>
                      <a:pt x="414" y="562"/>
                    </a:lnTo>
                    <a:lnTo>
                      <a:pt x="412" y="578"/>
                    </a:lnTo>
                    <a:lnTo>
                      <a:pt x="388" y="568"/>
                    </a:lnTo>
                    <a:lnTo>
                      <a:pt x="390" y="552"/>
                    </a:lnTo>
                    <a:lnTo>
                      <a:pt x="364" y="572"/>
                    </a:lnTo>
                    <a:lnTo>
                      <a:pt x="334" y="554"/>
                    </a:lnTo>
                    <a:lnTo>
                      <a:pt x="320" y="530"/>
                    </a:lnTo>
                    <a:lnTo>
                      <a:pt x="332" y="502"/>
                    </a:lnTo>
                    <a:lnTo>
                      <a:pt x="320" y="488"/>
                    </a:lnTo>
                    <a:lnTo>
                      <a:pt x="346" y="444"/>
                    </a:lnTo>
                    <a:lnTo>
                      <a:pt x="330" y="442"/>
                    </a:lnTo>
                    <a:lnTo>
                      <a:pt x="296" y="478"/>
                    </a:lnTo>
                    <a:lnTo>
                      <a:pt x="284" y="476"/>
                    </a:lnTo>
                    <a:lnTo>
                      <a:pt x="296" y="440"/>
                    </a:lnTo>
                    <a:lnTo>
                      <a:pt x="290" y="422"/>
                    </a:lnTo>
                    <a:lnTo>
                      <a:pt x="280" y="414"/>
                    </a:lnTo>
                    <a:lnTo>
                      <a:pt x="268" y="428"/>
                    </a:lnTo>
                    <a:lnTo>
                      <a:pt x="256" y="412"/>
                    </a:lnTo>
                    <a:lnTo>
                      <a:pt x="216" y="404"/>
                    </a:lnTo>
                    <a:lnTo>
                      <a:pt x="206" y="416"/>
                    </a:lnTo>
                    <a:lnTo>
                      <a:pt x="136" y="430"/>
                    </a:lnTo>
                    <a:lnTo>
                      <a:pt x="128" y="454"/>
                    </a:lnTo>
                    <a:lnTo>
                      <a:pt x="104" y="448"/>
                    </a:lnTo>
                    <a:lnTo>
                      <a:pt x="64" y="454"/>
                    </a:lnTo>
                    <a:lnTo>
                      <a:pt x="20" y="47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29" name="Group 15">
              <a:extLst>
                <a:ext uri="{FF2B5EF4-FFF2-40B4-BE49-F238E27FC236}">
                  <a16:creationId xmlns:a16="http://schemas.microsoft.com/office/drawing/2014/main" id="{24CB4FAE-AAFE-154F-B513-E7AD6A080AC5}"/>
                </a:ext>
              </a:extLst>
            </p:cNvPr>
            <p:cNvGrpSpPr>
              <a:grpSpLocks/>
            </p:cNvGrpSpPr>
            <p:nvPr/>
          </p:nvGrpSpPr>
          <p:grpSpPr bwMode="auto">
            <a:xfrm>
              <a:off x="2492375" y="1874838"/>
              <a:ext cx="2352675" cy="1990725"/>
              <a:chOff x="1664" y="1392"/>
              <a:chExt cx="1482" cy="1254"/>
            </a:xfrm>
            <a:grpFill/>
          </p:grpSpPr>
          <p:grpSp>
            <p:nvGrpSpPr>
              <p:cNvPr id="90" name="Group 16">
                <a:extLst>
                  <a:ext uri="{FF2B5EF4-FFF2-40B4-BE49-F238E27FC236}">
                    <a16:creationId xmlns:a16="http://schemas.microsoft.com/office/drawing/2014/main" id="{2BE3BA78-4F2C-4941-B607-92A2ECED54D0}"/>
                  </a:ext>
                </a:extLst>
              </p:cNvPr>
              <p:cNvGrpSpPr>
                <a:grpSpLocks/>
              </p:cNvGrpSpPr>
              <p:nvPr/>
            </p:nvGrpSpPr>
            <p:grpSpPr bwMode="auto">
              <a:xfrm>
                <a:off x="1664" y="1523"/>
                <a:ext cx="1088" cy="929"/>
                <a:chOff x="1664" y="1523"/>
                <a:chExt cx="1088" cy="929"/>
              </a:xfrm>
              <a:grpFill/>
            </p:grpSpPr>
            <p:sp>
              <p:nvSpPr>
                <p:cNvPr id="106" name="Freeform 17">
                  <a:extLst>
                    <a:ext uri="{FF2B5EF4-FFF2-40B4-BE49-F238E27FC236}">
                      <a16:creationId xmlns:a16="http://schemas.microsoft.com/office/drawing/2014/main" id="{488AD9BB-91DA-6B44-AEB6-FE29BABCA965}"/>
                    </a:ext>
                  </a:extLst>
                </p:cNvPr>
                <p:cNvSpPr>
                  <a:spLocks/>
                </p:cNvSpPr>
                <p:nvPr/>
              </p:nvSpPr>
              <p:spPr bwMode="auto">
                <a:xfrm>
                  <a:off x="1664" y="1523"/>
                  <a:ext cx="564" cy="343"/>
                </a:xfrm>
                <a:custGeom>
                  <a:avLst/>
                  <a:gdLst>
                    <a:gd name="T0" fmla="*/ 0 w 564"/>
                    <a:gd name="T1" fmla="*/ 261 h 343"/>
                    <a:gd name="T2" fmla="*/ 26 w 564"/>
                    <a:gd name="T3" fmla="*/ 245 h 343"/>
                    <a:gd name="T4" fmla="*/ 46 w 564"/>
                    <a:gd name="T5" fmla="*/ 251 h 343"/>
                    <a:gd name="T6" fmla="*/ 56 w 564"/>
                    <a:gd name="T7" fmla="*/ 239 h 343"/>
                    <a:gd name="T8" fmla="*/ 102 w 564"/>
                    <a:gd name="T9" fmla="*/ 235 h 343"/>
                    <a:gd name="T10" fmla="*/ 142 w 564"/>
                    <a:gd name="T11" fmla="*/ 213 h 343"/>
                    <a:gd name="T12" fmla="*/ 110 w 564"/>
                    <a:gd name="T13" fmla="*/ 191 h 343"/>
                    <a:gd name="T14" fmla="*/ 116 w 564"/>
                    <a:gd name="T15" fmla="*/ 159 h 343"/>
                    <a:gd name="T16" fmla="*/ 136 w 564"/>
                    <a:gd name="T17" fmla="*/ 139 h 343"/>
                    <a:gd name="T18" fmla="*/ 190 w 564"/>
                    <a:gd name="T19" fmla="*/ 121 h 343"/>
                    <a:gd name="T20" fmla="*/ 252 w 564"/>
                    <a:gd name="T21" fmla="*/ 111 h 343"/>
                    <a:gd name="T22" fmla="*/ 236 w 564"/>
                    <a:gd name="T23" fmla="*/ 93 h 343"/>
                    <a:gd name="T24" fmla="*/ 212 w 564"/>
                    <a:gd name="T25" fmla="*/ 97 h 343"/>
                    <a:gd name="T26" fmla="*/ 222 w 564"/>
                    <a:gd name="T27" fmla="*/ 69 h 343"/>
                    <a:gd name="T28" fmla="*/ 262 w 564"/>
                    <a:gd name="T29" fmla="*/ 63 h 343"/>
                    <a:gd name="T30" fmla="*/ 282 w 564"/>
                    <a:gd name="T31" fmla="*/ 79 h 343"/>
                    <a:gd name="T32" fmla="*/ 302 w 564"/>
                    <a:gd name="T33" fmla="*/ 33 h 343"/>
                    <a:gd name="T34" fmla="*/ 318 w 564"/>
                    <a:gd name="T35" fmla="*/ 27 h 343"/>
                    <a:gd name="T36" fmla="*/ 330 w 564"/>
                    <a:gd name="T37" fmla="*/ 35 h 343"/>
                    <a:gd name="T38" fmla="*/ 412 w 564"/>
                    <a:gd name="T39" fmla="*/ 11 h 343"/>
                    <a:gd name="T40" fmla="*/ 488 w 564"/>
                    <a:gd name="T41" fmla="*/ 25 h 343"/>
                    <a:gd name="T42" fmla="*/ 514 w 564"/>
                    <a:gd name="T43" fmla="*/ 33 h 343"/>
                    <a:gd name="T44" fmla="*/ 564 w 564"/>
                    <a:gd name="T45" fmla="*/ 51 h 343"/>
                    <a:gd name="T46" fmla="*/ 396 w 564"/>
                    <a:gd name="T47" fmla="*/ 229 h 343"/>
                    <a:gd name="T48" fmla="*/ 406 w 564"/>
                    <a:gd name="T49" fmla="*/ 247 h 343"/>
                    <a:gd name="T50" fmla="*/ 380 w 564"/>
                    <a:gd name="T51" fmla="*/ 337 h 343"/>
                    <a:gd name="T52" fmla="*/ 350 w 564"/>
                    <a:gd name="T53" fmla="*/ 343 h 343"/>
                    <a:gd name="T54" fmla="*/ 346 w 564"/>
                    <a:gd name="T55" fmla="*/ 327 h 343"/>
                    <a:gd name="T56" fmla="*/ 376 w 564"/>
                    <a:gd name="T57" fmla="*/ 245 h 343"/>
                    <a:gd name="T58" fmla="*/ 350 w 564"/>
                    <a:gd name="T59" fmla="*/ 245 h 343"/>
                    <a:gd name="T60" fmla="*/ 304 w 564"/>
                    <a:gd name="T61" fmla="*/ 199 h 343"/>
                    <a:gd name="T62" fmla="*/ 244 w 564"/>
                    <a:gd name="T63" fmla="*/ 227 h 343"/>
                    <a:gd name="T64" fmla="*/ 220 w 564"/>
                    <a:gd name="T65" fmla="*/ 213 h 343"/>
                    <a:gd name="T66" fmla="*/ 278 w 564"/>
                    <a:gd name="T67" fmla="*/ 173 h 343"/>
                    <a:gd name="T68" fmla="*/ 258 w 564"/>
                    <a:gd name="T69" fmla="*/ 167 h 343"/>
                    <a:gd name="T70" fmla="*/ 200 w 564"/>
                    <a:gd name="T71" fmla="*/ 193 h 343"/>
                    <a:gd name="T72" fmla="*/ 188 w 564"/>
                    <a:gd name="T73" fmla="*/ 227 h 343"/>
                    <a:gd name="T74" fmla="*/ 84 w 564"/>
                    <a:gd name="T75" fmla="*/ 269 h 343"/>
                    <a:gd name="T76" fmla="*/ 22 w 564"/>
                    <a:gd name="T77" fmla="*/ 279 h 343"/>
                    <a:gd name="T78" fmla="*/ 0 w 564"/>
                    <a:gd name="T79" fmla="*/ 261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4" h="343">
                      <a:moveTo>
                        <a:pt x="0" y="261"/>
                      </a:moveTo>
                      <a:lnTo>
                        <a:pt x="26" y="245"/>
                      </a:lnTo>
                      <a:lnTo>
                        <a:pt x="46" y="251"/>
                      </a:lnTo>
                      <a:lnTo>
                        <a:pt x="56" y="239"/>
                      </a:lnTo>
                      <a:lnTo>
                        <a:pt x="102" y="235"/>
                      </a:lnTo>
                      <a:lnTo>
                        <a:pt x="142" y="213"/>
                      </a:lnTo>
                      <a:lnTo>
                        <a:pt x="110" y="191"/>
                      </a:lnTo>
                      <a:lnTo>
                        <a:pt x="116" y="159"/>
                      </a:lnTo>
                      <a:lnTo>
                        <a:pt x="136" y="139"/>
                      </a:lnTo>
                      <a:lnTo>
                        <a:pt x="190" y="121"/>
                      </a:lnTo>
                      <a:lnTo>
                        <a:pt x="252" y="111"/>
                      </a:lnTo>
                      <a:lnTo>
                        <a:pt x="236" y="93"/>
                      </a:lnTo>
                      <a:lnTo>
                        <a:pt x="212" y="97"/>
                      </a:lnTo>
                      <a:lnTo>
                        <a:pt x="222" y="69"/>
                      </a:lnTo>
                      <a:lnTo>
                        <a:pt x="262" y="63"/>
                      </a:lnTo>
                      <a:lnTo>
                        <a:pt x="282" y="79"/>
                      </a:lnTo>
                      <a:lnTo>
                        <a:pt x="302" y="33"/>
                      </a:lnTo>
                      <a:lnTo>
                        <a:pt x="318" y="27"/>
                      </a:lnTo>
                      <a:lnTo>
                        <a:pt x="330" y="35"/>
                      </a:lnTo>
                      <a:cubicBezTo>
                        <a:pt x="359" y="22"/>
                        <a:pt x="381" y="15"/>
                        <a:pt x="412" y="11"/>
                      </a:cubicBezTo>
                      <a:cubicBezTo>
                        <a:pt x="443" y="0"/>
                        <a:pt x="460" y="18"/>
                        <a:pt x="488" y="25"/>
                      </a:cubicBezTo>
                      <a:cubicBezTo>
                        <a:pt x="496" y="27"/>
                        <a:pt x="507" y="28"/>
                        <a:pt x="514" y="33"/>
                      </a:cubicBezTo>
                      <a:cubicBezTo>
                        <a:pt x="524" y="40"/>
                        <a:pt x="550" y="51"/>
                        <a:pt x="564" y="51"/>
                      </a:cubicBezTo>
                      <a:lnTo>
                        <a:pt x="396" y="229"/>
                      </a:lnTo>
                      <a:lnTo>
                        <a:pt x="406" y="247"/>
                      </a:lnTo>
                      <a:lnTo>
                        <a:pt x="380" y="337"/>
                      </a:lnTo>
                      <a:lnTo>
                        <a:pt x="350" y="343"/>
                      </a:lnTo>
                      <a:lnTo>
                        <a:pt x="346" y="327"/>
                      </a:lnTo>
                      <a:lnTo>
                        <a:pt x="376" y="245"/>
                      </a:lnTo>
                      <a:lnTo>
                        <a:pt x="350" y="245"/>
                      </a:lnTo>
                      <a:lnTo>
                        <a:pt x="304" y="199"/>
                      </a:lnTo>
                      <a:cubicBezTo>
                        <a:pt x="283" y="196"/>
                        <a:pt x="258" y="225"/>
                        <a:pt x="244" y="227"/>
                      </a:cubicBezTo>
                      <a:cubicBezTo>
                        <a:pt x="230" y="229"/>
                        <a:pt x="214" y="222"/>
                        <a:pt x="220" y="213"/>
                      </a:cubicBezTo>
                      <a:lnTo>
                        <a:pt x="278" y="173"/>
                      </a:lnTo>
                      <a:lnTo>
                        <a:pt x="258" y="167"/>
                      </a:lnTo>
                      <a:lnTo>
                        <a:pt x="200" y="193"/>
                      </a:lnTo>
                      <a:lnTo>
                        <a:pt x="188" y="227"/>
                      </a:lnTo>
                      <a:lnTo>
                        <a:pt x="84" y="269"/>
                      </a:lnTo>
                      <a:lnTo>
                        <a:pt x="22" y="279"/>
                      </a:lnTo>
                      <a:lnTo>
                        <a:pt x="0" y="261"/>
                      </a:lnTo>
                      <a:close/>
                    </a:path>
                  </a:pathLst>
                </a:custGeom>
                <a:grpFill/>
                <a:ln w="9525"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92"/>
                </a:p>
              </p:txBody>
            </p:sp>
            <p:sp>
              <p:nvSpPr>
                <p:cNvPr id="107" name="Freeform 18">
                  <a:extLst>
                    <a:ext uri="{FF2B5EF4-FFF2-40B4-BE49-F238E27FC236}">
                      <a16:creationId xmlns:a16="http://schemas.microsoft.com/office/drawing/2014/main" id="{9DF8EDFD-08C5-AB47-8338-4B98B3E9017E}"/>
                    </a:ext>
                  </a:extLst>
                </p:cNvPr>
                <p:cNvSpPr>
                  <a:spLocks/>
                </p:cNvSpPr>
                <p:nvPr/>
              </p:nvSpPr>
              <p:spPr bwMode="auto">
                <a:xfrm>
                  <a:off x="1862" y="1952"/>
                  <a:ext cx="890" cy="500"/>
                </a:xfrm>
                <a:custGeom>
                  <a:avLst/>
                  <a:gdLst>
                    <a:gd name="T0" fmla="*/ 516 w 890"/>
                    <a:gd name="T1" fmla="*/ 28 h 500"/>
                    <a:gd name="T2" fmla="*/ 634 w 890"/>
                    <a:gd name="T3" fmla="*/ 170 h 500"/>
                    <a:gd name="T4" fmla="*/ 760 w 890"/>
                    <a:gd name="T5" fmla="*/ 122 h 500"/>
                    <a:gd name="T6" fmla="*/ 864 w 890"/>
                    <a:gd name="T7" fmla="*/ 100 h 500"/>
                    <a:gd name="T8" fmla="*/ 884 w 890"/>
                    <a:gd name="T9" fmla="*/ 110 h 500"/>
                    <a:gd name="T10" fmla="*/ 844 w 890"/>
                    <a:gd name="T11" fmla="*/ 156 h 500"/>
                    <a:gd name="T12" fmla="*/ 782 w 890"/>
                    <a:gd name="T13" fmla="*/ 176 h 500"/>
                    <a:gd name="T14" fmla="*/ 786 w 890"/>
                    <a:gd name="T15" fmla="*/ 206 h 500"/>
                    <a:gd name="T16" fmla="*/ 730 w 890"/>
                    <a:gd name="T17" fmla="*/ 210 h 500"/>
                    <a:gd name="T18" fmla="*/ 696 w 890"/>
                    <a:gd name="T19" fmla="*/ 272 h 500"/>
                    <a:gd name="T20" fmla="*/ 682 w 890"/>
                    <a:gd name="T21" fmla="*/ 236 h 500"/>
                    <a:gd name="T22" fmla="*/ 660 w 890"/>
                    <a:gd name="T23" fmla="*/ 284 h 500"/>
                    <a:gd name="T24" fmla="*/ 630 w 890"/>
                    <a:gd name="T25" fmla="*/ 334 h 500"/>
                    <a:gd name="T26" fmla="*/ 554 w 890"/>
                    <a:gd name="T27" fmla="*/ 402 h 500"/>
                    <a:gd name="T28" fmla="*/ 542 w 890"/>
                    <a:gd name="T29" fmla="*/ 500 h 500"/>
                    <a:gd name="T30" fmla="*/ 514 w 890"/>
                    <a:gd name="T31" fmla="*/ 446 h 500"/>
                    <a:gd name="T32" fmla="*/ 502 w 890"/>
                    <a:gd name="T33" fmla="*/ 410 h 500"/>
                    <a:gd name="T34" fmla="*/ 458 w 890"/>
                    <a:gd name="T35" fmla="*/ 386 h 500"/>
                    <a:gd name="T36" fmla="*/ 442 w 890"/>
                    <a:gd name="T37" fmla="*/ 416 h 500"/>
                    <a:gd name="T38" fmla="*/ 344 w 890"/>
                    <a:gd name="T39" fmla="*/ 406 h 500"/>
                    <a:gd name="T40" fmla="*/ 304 w 890"/>
                    <a:gd name="T41" fmla="*/ 432 h 500"/>
                    <a:gd name="T42" fmla="*/ 266 w 890"/>
                    <a:gd name="T43" fmla="*/ 444 h 500"/>
                    <a:gd name="T44" fmla="*/ 250 w 890"/>
                    <a:gd name="T45" fmla="*/ 392 h 500"/>
                    <a:gd name="T46" fmla="*/ 210 w 890"/>
                    <a:gd name="T47" fmla="*/ 370 h 500"/>
                    <a:gd name="T48" fmla="*/ 154 w 890"/>
                    <a:gd name="T49" fmla="*/ 366 h 500"/>
                    <a:gd name="T50" fmla="*/ 84 w 890"/>
                    <a:gd name="T51" fmla="*/ 326 h 500"/>
                    <a:gd name="T52" fmla="*/ 26 w 890"/>
                    <a:gd name="T53" fmla="*/ 298 h 500"/>
                    <a:gd name="T54" fmla="*/ 8 w 890"/>
                    <a:gd name="T55" fmla="*/ 230 h 500"/>
                    <a:gd name="T56" fmla="*/ 16 w 890"/>
                    <a:gd name="T57" fmla="*/ 208 h 500"/>
                    <a:gd name="T58" fmla="*/ 48 w 890"/>
                    <a:gd name="T59" fmla="*/ 126 h 500"/>
                    <a:gd name="T60" fmla="*/ 118 w 890"/>
                    <a:gd name="T61" fmla="*/ 64 h 500"/>
                    <a:gd name="T62" fmla="*/ 128 w 890"/>
                    <a:gd name="T63" fmla="*/ 24 h 500"/>
                    <a:gd name="T64" fmla="*/ 158 w 890"/>
                    <a:gd name="T65"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0" h="500">
                      <a:moveTo>
                        <a:pt x="158" y="0"/>
                      </a:moveTo>
                      <a:lnTo>
                        <a:pt x="516" y="28"/>
                      </a:lnTo>
                      <a:lnTo>
                        <a:pt x="634" y="122"/>
                      </a:lnTo>
                      <a:lnTo>
                        <a:pt x="634" y="170"/>
                      </a:lnTo>
                      <a:lnTo>
                        <a:pt x="730" y="148"/>
                      </a:lnTo>
                      <a:lnTo>
                        <a:pt x="760" y="122"/>
                      </a:lnTo>
                      <a:lnTo>
                        <a:pt x="820" y="112"/>
                      </a:lnTo>
                      <a:lnTo>
                        <a:pt x="864" y="100"/>
                      </a:lnTo>
                      <a:lnTo>
                        <a:pt x="850" y="128"/>
                      </a:lnTo>
                      <a:lnTo>
                        <a:pt x="884" y="110"/>
                      </a:lnTo>
                      <a:lnTo>
                        <a:pt x="890" y="134"/>
                      </a:lnTo>
                      <a:lnTo>
                        <a:pt x="844" y="156"/>
                      </a:lnTo>
                      <a:lnTo>
                        <a:pt x="806" y="158"/>
                      </a:lnTo>
                      <a:lnTo>
                        <a:pt x="782" y="176"/>
                      </a:lnTo>
                      <a:lnTo>
                        <a:pt x="794" y="196"/>
                      </a:lnTo>
                      <a:lnTo>
                        <a:pt x="786" y="206"/>
                      </a:lnTo>
                      <a:lnTo>
                        <a:pt x="764" y="198"/>
                      </a:lnTo>
                      <a:lnTo>
                        <a:pt x="730" y="210"/>
                      </a:lnTo>
                      <a:lnTo>
                        <a:pt x="704" y="240"/>
                      </a:lnTo>
                      <a:cubicBezTo>
                        <a:pt x="695" y="270"/>
                        <a:pt x="696" y="259"/>
                        <a:pt x="696" y="272"/>
                      </a:cubicBezTo>
                      <a:lnTo>
                        <a:pt x="684" y="266"/>
                      </a:lnTo>
                      <a:lnTo>
                        <a:pt x="682" y="236"/>
                      </a:lnTo>
                      <a:lnTo>
                        <a:pt x="670" y="236"/>
                      </a:lnTo>
                      <a:lnTo>
                        <a:pt x="660" y="284"/>
                      </a:lnTo>
                      <a:lnTo>
                        <a:pt x="672" y="300"/>
                      </a:lnTo>
                      <a:lnTo>
                        <a:pt x="630" y="334"/>
                      </a:lnTo>
                      <a:lnTo>
                        <a:pt x="576" y="368"/>
                      </a:lnTo>
                      <a:lnTo>
                        <a:pt x="554" y="402"/>
                      </a:lnTo>
                      <a:lnTo>
                        <a:pt x="554" y="468"/>
                      </a:lnTo>
                      <a:lnTo>
                        <a:pt x="542" y="500"/>
                      </a:lnTo>
                      <a:lnTo>
                        <a:pt x="528" y="498"/>
                      </a:lnTo>
                      <a:lnTo>
                        <a:pt x="514" y="446"/>
                      </a:lnTo>
                      <a:lnTo>
                        <a:pt x="518" y="408"/>
                      </a:lnTo>
                      <a:cubicBezTo>
                        <a:pt x="504" y="410"/>
                        <a:pt x="510" y="410"/>
                        <a:pt x="502" y="410"/>
                      </a:cubicBezTo>
                      <a:lnTo>
                        <a:pt x="488" y="392"/>
                      </a:lnTo>
                      <a:lnTo>
                        <a:pt x="458" y="386"/>
                      </a:lnTo>
                      <a:lnTo>
                        <a:pt x="434" y="394"/>
                      </a:lnTo>
                      <a:lnTo>
                        <a:pt x="442" y="416"/>
                      </a:lnTo>
                      <a:lnTo>
                        <a:pt x="428" y="422"/>
                      </a:lnTo>
                      <a:lnTo>
                        <a:pt x="344" y="406"/>
                      </a:lnTo>
                      <a:lnTo>
                        <a:pt x="316" y="432"/>
                      </a:lnTo>
                      <a:lnTo>
                        <a:pt x="304" y="432"/>
                      </a:lnTo>
                      <a:lnTo>
                        <a:pt x="290" y="456"/>
                      </a:lnTo>
                      <a:lnTo>
                        <a:pt x="266" y="444"/>
                      </a:lnTo>
                      <a:lnTo>
                        <a:pt x="264" y="404"/>
                      </a:lnTo>
                      <a:lnTo>
                        <a:pt x="250" y="392"/>
                      </a:lnTo>
                      <a:lnTo>
                        <a:pt x="220" y="410"/>
                      </a:lnTo>
                      <a:lnTo>
                        <a:pt x="210" y="370"/>
                      </a:lnTo>
                      <a:lnTo>
                        <a:pt x="168" y="344"/>
                      </a:lnTo>
                      <a:lnTo>
                        <a:pt x="154" y="366"/>
                      </a:lnTo>
                      <a:lnTo>
                        <a:pt x="122" y="360"/>
                      </a:lnTo>
                      <a:lnTo>
                        <a:pt x="84" y="326"/>
                      </a:lnTo>
                      <a:lnTo>
                        <a:pt x="38" y="324"/>
                      </a:lnTo>
                      <a:lnTo>
                        <a:pt x="26" y="298"/>
                      </a:lnTo>
                      <a:lnTo>
                        <a:pt x="0" y="296"/>
                      </a:lnTo>
                      <a:lnTo>
                        <a:pt x="8" y="230"/>
                      </a:lnTo>
                      <a:lnTo>
                        <a:pt x="26" y="232"/>
                      </a:lnTo>
                      <a:lnTo>
                        <a:pt x="16" y="208"/>
                      </a:lnTo>
                      <a:lnTo>
                        <a:pt x="28" y="162"/>
                      </a:lnTo>
                      <a:lnTo>
                        <a:pt x="48" y="126"/>
                      </a:lnTo>
                      <a:lnTo>
                        <a:pt x="104" y="62"/>
                      </a:lnTo>
                      <a:lnTo>
                        <a:pt x="118" y="64"/>
                      </a:lnTo>
                      <a:lnTo>
                        <a:pt x="112" y="48"/>
                      </a:lnTo>
                      <a:lnTo>
                        <a:pt x="128" y="24"/>
                      </a:lnTo>
                      <a:lnTo>
                        <a:pt x="140" y="40"/>
                      </a:lnTo>
                      <a:lnTo>
                        <a:pt x="158"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91" name="Group 19">
                <a:extLst>
                  <a:ext uri="{FF2B5EF4-FFF2-40B4-BE49-F238E27FC236}">
                    <a16:creationId xmlns:a16="http://schemas.microsoft.com/office/drawing/2014/main" id="{F123771C-EC4F-DE4E-8AB9-5D48493D632C}"/>
                  </a:ext>
                </a:extLst>
              </p:cNvPr>
              <p:cNvGrpSpPr>
                <a:grpSpLocks/>
              </p:cNvGrpSpPr>
              <p:nvPr/>
            </p:nvGrpSpPr>
            <p:grpSpPr bwMode="auto">
              <a:xfrm>
                <a:off x="1974" y="1392"/>
                <a:ext cx="1172" cy="734"/>
                <a:chOff x="1974" y="1392"/>
                <a:chExt cx="1172" cy="734"/>
              </a:xfrm>
              <a:grpFill/>
            </p:grpSpPr>
            <p:sp>
              <p:nvSpPr>
                <p:cNvPr id="93" name="Freeform 20">
                  <a:extLst>
                    <a:ext uri="{FF2B5EF4-FFF2-40B4-BE49-F238E27FC236}">
                      <a16:creationId xmlns:a16="http://schemas.microsoft.com/office/drawing/2014/main" id="{7D427D6B-D27B-794C-824D-D97D6003E3F8}"/>
                    </a:ext>
                  </a:extLst>
                </p:cNvPr>
                <p:cNvSpPr>
                  <a:spLocks/>
                </p:cNvSpPr>
                <p:nvPr/>
              </p:nvSpPr>
              <p:spPr bwMode="auto">
                <a:xfrm>
                  <a:off x="1998" y="1571"/>
                  <a:ext cx="934" cy="555"/>
                </a:xfrm>
                <a:custGeom>
                  <a:avLst/>
                  <a:gdLst>
                    <a:gd name="T0" fmla="*/ 40 w 934"/>
                    <a:gd name="T1" fmla="*/ 289 h 555"/>
                    <a:gd name="T2" fmla="*/ 60 w 934"/>
                    <a:gd name="T3" fmla="*/ 175 h 555"/>
                    <a:gd name="T4" fmla="*/ 342 w 934"/>
                    <a:gd name="T5" fmla="*/ 15 h 555"/>
                    <a:gd name="T6" fmla="*/ 414 w 934"/>
                    <a:gd name="T7" fmla="*/ 19 h 555"/>
                    <a:gd name="T8" fmla="*/ 444 w 934"/>
                    <a:gd name="T9" fmla="*/ 63 h 555"/>
                    <a:gd name="T10" fmla="*/ 474 w 934"/>
                    <a:gd name="T11" fmla="*/ 83 h 555"/>
                    <a:gd name="T12" fmla="*/ 624 w 934"/>
                    <a:gd name="T13" fmla="*/ 75 h 555"/>
                    <a:gd name="T14" fmla="*/ 636 w 934"/>
                    <a:gd name="T15" fmla="*/ 103 h 555"/>
                    <a:gd name="T16" fmla="*/ 678 w 934"/>
                    <a:gd name="T17" fmla="*/ 25 h 555"/>
                    <a:gd name="T18" fmla="*/ 714 w 934"/>
                    <a:gd name="T19" fmla="*/ 83 h 555"/>
                    <a:gd name="T20" fmla="*/ 778 w 934"/>
                    <a:gd name="T21" fmla="*/ 53 h 555"/>
                    <a:gd name="T22" fmla="*/ 752 w 934"/>
                    <a:gd name="T23" fmla="*/ 105 h 555"/>
                    <a:gd name="T24" fmla="*/ 694 w 934"/>
                    <a:gd name="T25" fmla="*/ 113 h 555"/>
                    <a:gd name="T26" fmla="*/ 654 w 934"/>
                    <a:gd name="T27" fmla="*/ 155 h 555"/>
                    <a:gd name="T28" fmla="*/ 582 w 934"/>
                    <a:gd name="T29" fmla="*/ 145 h 555"/>
                    <a:gd name="T30" fmla="*/ 588 w 934"/>
                    <a:gd name="T31" fmla="*/ 169 h 555"/>
                    <a:gd name="T32" fmla="*/ 514 w 934"/>
                    <a:gd name="T33" fmla="*/ 265 h 555"/>
                    <a:gd name="T34" fmla="*/ 550 w 934"/>
                    <a:gd name="T35" fmla="*/ 303 h 555"/>
                    <a:gd name="T36" fmla="*/ 586 w 934"/>
                    <a:gd name="T37" fmla="*/ 389 h 555"/>
                    <a:gd name="T38" fmla="*/ 644 w 934"/>
                    <a:gd name="T39" fmla="*/ 323 h 555"/>
                    <a:gd name="T40" fmla="*/ 706 w 934"/>
                    <a:gd name="T41" fmla="*/ 257 h 555"/>
                    <a:gd name="T42" fmla="*/ 756 w 934"/>
                    <a:gd name="T43" fmla="*/ 191 h 555"/>
                    <a:gd name="T44" fmla="*/ 816 w 934"/>
                    <a:gd name="T45" fmla="*/ 235 h 555"/>
                    <a:gd name="T46" fmla="*/ 850 w 934"/>
                    <a:gd name="T47" fmla="*/ 265 h 555"/>
                    <a:gd name="T48" fmla="*/ 890 w 934"/>
                    <a:gd name="T49" fmla="*/ 257 h 555"/>
                    <a:gd name="T50" fmla="*/ 920 w 934"/>
                    <a:gd name="T51" fmla="*/ 345 h 555"/>
                    <a:gd name="T52" fmla="*/ 880 w 934"/>
                    <a:gd name="T53" fmla="*/ 407 h 555"/>
                    <a:gd name="T54" fmla="*/ 806 w 934"/>
                    <a:gd name="T55" fmla="*/ 423 h 555"/>
                    <a:gd name="T56" fmla="*/ 720 w 934"/>
                    <a:gd name="T57" fmla="*/ 437 h 555"/>
                    <a:gd name="T58" fmla="*/ 682 w 934"/>
                    <a:gd name="T59" fmla="*/ 481 h 555"/>
                    <a:gd name="T60" fmla="*/ 782 w 934"/>
                    <a:gd name="T61" fmla="*/ 451 h 555"/>
                    <a:gd name="T62" fmla="*/ 796 w 934"/>
                    <a:gd name="T63" fmla="*/ 525 h 555"/>
                    <a:gd name="T64" fmla="*/ 728 w 934"/>
                    <a:gd name="T65" fmla="*/ 537 h 555"/>
                    <a:gd name="T66" fmla="*/ 744 w 934"/>
                    <a:gd name="T67" fmla="*/ 499 h 555"/>
                    <a:gd name="T68" fmla="*/ 718 w 934"/>
                    <a:gd name="T69" fmla="*/ 485 h 555"/>
                    <a:gd name="T70" fmla="*/ 618 w 934"/>
                    <a:gd name="T71" fmla="*/ 513 h 555"/>
                    <a:gd name="T72" fmla="*/ 520 w 934"/>
                    <a:gd name="T73" fmla="*/ 553 h 555"/>
                    <a:gd name="T74" fmla="*/ 494 w 934"/>
                    <a:gd name="T75" fmla="*/ 503 h 555"/>
                    <a:gd name="T76" fmla="*/ 22 w 934"/>
                    <a:gd name="T77" fmla="*/ 383 h 555"/>
                    <a:gd name="T78" fmla="*/ 0 w 934"/>
                    <a:gd name="T79" fmla="*/ 339 h 555"/>
                    <a:gd name="T80" fmla="*/ 6 w 934"/>
                    <a:gd name="T81" fmla="*/ 30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4" h="555">
                      <a:moveTo>
                        <a:pt x="14" y="295"/>
                      </a:moveTo>
                      <a:lnTo>
                        <a:pt x="40" y="289"/>
                      </a:lnTo>
                      <a:lnTo>
                        <a:pt x="68" y="207"/>
                      </a:lnTo>
                      <a:lnTo>
                        <a:pt x="60" y="175"/>
                      </a:lnTo>
                      <a:lnTo>
                        <a:pt x="230" y="1"/>
                      </a:lnTo>
                      <a:lnTo>
                        <a:pt x="342" y="15"/>
                      </a:lnTo>
                      <a:cubicBezTo>
                        <a:pt x="358" y="0"/>
                        <a:pt x="350" y="1"/>
                        <a:pt x="360" y="1"/>
                      </a:cubicBezTo>
                      <a:lnTo>
                        <a:pt x="414" y="19"/>
                      </a:lnTo>
                      <a:lnTo>
                        <a:pt x="446" y="47"/>
                      </a:lnTo>
                      <a:lnTo>
                        <a:pt x="444" y="63"/>
                      </a:lnTo>
                      <a:lnTo>
                        <a:pt x="474" y="67"/>
                      </a:lnTo>
                      <a:lnTo>
                        <a:pt x="474" y="83"/>
                      </a:lnTo>
                      <a:lnTo>
                        <a:pt x="546" y="57"/>
                      </a:lnTo>
                      <a:lnTo>
                        <a:pt x="624" y="75"/>
                      </a:lnTo>
                      <a:lnTo>
                        <a:pt x="614" y="103"/>
                      </a:lnTo>
                      <a:lnTo>
                        <a:pt x="636" y="103"/>
                      </a:lnTo>
                      <a:lnTo>
                        <a:pt x="674" y="51"/>
                      </a:lnTo>
                      <a:lnTo>
                        <a:pt x="678" y="25"/>
                      </a:lnTo>
                      <a:lnTo>
                        <a:pt x="712" y="23"/>
                      </a:lnTo>
                      <a:lnTo>
                        <a:pt x="714" y="83"/>
                      </a:lnTo>
                      <a:lnTo>
                        <a:pt x="748" y="83"/>
                      </a:lnTo>
                      <a:lnTo>
                        <a:pt x="778" y="53"/>
                      </a:lnTo>
                      <a:lnTo>
                        <a:pt x="790" y="75"/>
                      </a:lnTo>
                      <a:cubicBezTo>
                        <a:pt x="753" y="103"/>
                        <a:pt x="764" y="92"/>
                        <a:pt x="752" y="105"/>
                      </a:cubicBezTo>
                      <a:lnTo>
                        <a:pt x="718" y="113"/>
                      </a:lnTo>
                      <a:cubicBezTo>
                        <a:pt x="710" y="113"/>
                        <a:pt x="702" y="113"/>
                        <a:pt x="694" y="113"/>
                      </a:cubicBezTo>
                      <a:lnTo>
                        <a:pt x="664" y="125"/>
                      </a:lnTo>
                      <a:cubicBezTo>
                        <a:pt x="657" y="156"/>
                        <a:pt x="668" y="155"/>
                        <a:pt x="654" y="155"/>
                      </a:cubicBezTo>
                      <a:lnTo>
                        <a:pt x="612" y="155"/>
                      </a:lnTo>
                      <a:lnTo>
                        <a:pt x="582" y="145"/>
                      </a:lnTo>
                      <a:lnTo>
                        <a:pt x="580" y="157"/>
                      </a:lnTo>
                      <a:lnTo>
                        <a:pt x="588" y="169"/>
                      </a:lnTo>
                      <a:lnTo>
                        <a:pt x="500" y="237"/>
                      </a:lnTo>
                      <a:lnTo>
                        <a:pt x="514" y="265"/>
                      </a:lnTo>
                      <a:cubicBezTo>
                        <a:pt x="546" y="277"/>
                        <a:pt x="537" y="268"/>
                        <a:pt x="548" y="279"/>
                      </a:cubicBezTo>
                      <a:lnTo>
                        <a:pt x="550" y="303"/>
                      </a:lnTo>
                      <a:cubicBezTo>
                        <a:pt x="602" y="321"/>
                        <a:pt x="583" y="321"/>
                        <a:pt x="604" y="321"/>
                      </a:cubicBezTo>
                      <a:lnTo>
                        <a:pt x="586" y="389"/>
                      </a:lnTo>
                      <a:lnTo>
                        <a:pt x="632" y="381"/>
                      </a:lnTo>
                      <a:lnTo>
                        <a:pt x="644" y="323"/>
                      </a:lnTo>
                      <a:lnTo>
                        <a:pt x="678" y="309"/>
                      </a:lnTo>
                      <a:lnTo>
                        <a:pt x="706" y="257"/>
                      </a:lnTo>
                      <a:lnTo>
                        <a:pt x="742" y="213"/>
                      </a:lnTo>
                      <a:lnTo>
                        <a:pt x="756" y="191"/>
                      </a:lnTo>
                      <a:lnTo>
                        <a:pt x="790" y="199"/>
                      </a:lnTo>
                      <a:lnTo>
                        <a:pt x="816" y="235"/>
                      </a:lnTo>
                      <a:lnTo>
                        <a:pt x="814" y="253"/>
                      </a:lnTo>
                      <a:lnTo>
                        <a:pt x="850" y="265"/>
                      </a:lnTo>
                      <a:lnTo>
                        <a:pt x="872" y="243"/>
                      </a:lnTo>
                      <a:lnTo>
                        <a:pt x="890" y="257"/>
                      </a:lnTo>
                      <a:lnTo>
                        <a:pt x="882" y="333"/>
                      </a:lnTo>
                      <a:lnTo>
                        <a:pt x="920" y="345"/>
                      </a:lnTo>
                      <a:cubicBezTo>
                        <a:pt x="922" y="381"/>
                        <a:pt x="934" y="381"/>
                        <a:pt x="920" y="381"/>
                      </a:cubicBezTo>
                      <a:lnTo>
                        <a:pt x="880" y="407"/>
                      </a:lnTo>
                      <a:lnTo>
                        <a:pt x="834" y="429"/>
                      </a:lnTo>
                      <a:cubicBezTo>
                        <a:pt x="807" y="422"/>
                        <a:pt x="816" y="423"/>
                        <a:pt x="806" y="423"/>
                      </a:cubicBezTo>
                      <a:lnTo>
                        <a:pt x="768" y="413"/>
                      </a:lnTo>
                      <a:lnTo>
                        <a:pt x="720" y="437"/>
                      </a:lnTo>
                      <a:lnTo>
                        <a:pt x="672" y="469"/>
                      </a:lnTo>
                      <a:lnTo>
                        <a:pt x="682" y="481"/>
                      </a:lnTo>
                      <a:lnTo>
                        <a:pt x="748" y="447"/>
                      </a:lnTo>
                      <a:lnTo>
                        <a:pt x="782" y="451"/>
                      </a:lnTo>
                      <a:lnTo>
                        <a:pt x="762" y="471"/>
                      </a:lnTo>
                      <a:lnTo>
                        <a:pt x="796" y="525"/>
                      </a:lnTo>
                      <a:lnTo>
                        <a:pt x="740" y="545"/>
                      </a:lnTo>
                      <a:lnTo>
                        <a:pt x="728" y="537"/>
                      </a:lnTo>
                      <a:lnTo>
                        <a:pt x="752" y="509"/>
                      </a:lnTo>
                      <a:lnTo>
                        <a:pt x="744" y="499"/>
                      </a:lnTo>
                      <a:lnTo>
                        <a:pt x="702" y="519"/>
                      </a:lnTo>
                      <a:lnTo>
                        <a:pt x="718" y="485"/>
                      </a:lnTo>
                      <a:lnTo>
                        <a:pt x="676" y="503"/>
                      </a:lnTo>
                      <a:lnTo>
                        <a:pt x="618" y="513"/>
                      </a:lnTo>
                      <a:lnTo>
                        <a:pt x="594" y="531"/>
                      </a:lnTo>
                      <a:lnTo>
                        <a:pt x="520" y="553"/>
                      </a:lnTo>
                      <a:lnTo>
                        <a:pt x="496" y="555"/>
                      </a:lnTo>
                      <a:lnTo>
                        <a:pt x="494" y="503"/>
                      </a:lnTo>
                      <a:lnTo>
                        <a:pt x="374" y="413"/>
                      </a:lnTo>
                      <a:lnTo>
                        <a:pt x="22" y="383"/>
                      </a:lnTo>
                      <a:lnTo>
                        <a:pt x="22" y="357"/>
                      </a:lnTo>
                      <a:lnTo>
                        <a:pt x="0" y="339"/>
                      </a:lnTo>
                      <a:lnTo>
                        <a:pt x="34" y="319"/>
                      </a:lnTo>
                      <a:lnTo>
                        <a:pt x="6" y="309"/>
                      </a:lnTo>
                      <a:lnTo>
                        <a:pt x="14" y="295"/>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94" name="Freeform 21">
                  <a:extLst>
                    <a:ext uri="{FF2B5EF4-FFF2-40B4-BE49-F238E27FC236}">
                      <a16:creationId xmlns:a16="http://schemas.microsoft.com/office/drawing/2014/main" id="{78429DD6-9DF7-5D42-929F-62BF45C97D45}"/>
                    </a:ext>
                  </a:extLst>
                </p:cNvPr>
                <p:cNvSpPr>
                  <a:spLocks/>
                </p:cNvSpPr>
                <p:nvPr/>
              </p:nvSpPr>
              <p:spPr bwMode="auto">
                <a:xfrm>
                  <a:off x="1974" y="1918"/>
                  <a:ext cx="34" cy="44"/>
                </a:xfrm>
                <a:custGeom>
                  <a:avLst/>
                  <a:gdLst>
                    <a:gd name="T0" fmla="*/ 8 w 34"/>
                    <a:gd name="T1" fmla="*/ 0 h 44"/>
                    <a:gd name="T2" fmla="*/ 0 w 34"/>
                    <a:gd name="T3" fmla="*/ 14 h 44"/>
                    <a:gd name="T4" fmla="*/ 14 w 34"/>
                    <a:gd name="T5" fmla="*/ 44 h 44"/>
                    <a:gd name="T6" fmla="*/ 34 w 34"/>
                    <a:gd name="T7" fmla="*/ 40 h 44"/>
                    <a:gd name="T8" fmla="*/ 26 w 34"/>
                    <a:gd name="T9" fmla="*/ 14 h 44"/>
                    <a:gd name="T10" fmla="*/ 8 w 34"/>
                    <a:gd name="T11" fmla="*/ 0 h 44"/>
                  </a:gdLst>
                  <a:ahLst/>
                  <a:cxnLst>
                    <a:cxn ang="0">
                      <a:pos x="T0" y="T1"/>
                    </a:cxn>
                    <a:cxn ang="0">
                      <a:pos x="T2" y="T3"/>
                    </a:cxn>
                    <a:cxn ang="0">
                      <a:pos x="T4" y="T5"/>
                    </a:cxn>
                    <a:cxn ang="0">
                      <a:pos x="T6" y="T7"/>
                    </a:cxn>
                    <a:cxn ang="0">
                      <a:pos x="T8" y="T9"/>
                    </a:cxn>
                    <a:cxn ang="0">
                      <a:pos x="T10" y="T11"/>
                    </a:cxn>
                  </a:cxnLst>
                  <a:rect l="0" t="0" r="r" b="b"/>
                  <a:pathLst>
                    <a:path w="34" h="44">
                      <a:moveTo>
                        <a:pt x="8" y="0"/>
                      </a:moveTo>
                      <a:lnTo>
                        <a:pt x="0" y="14"/>
                      </a:lnTo>
                      <a:lnTo>
                        <a:pt x="14" y="44"/>
                      </a:lnTo>
                      <a:lnTo>
                        <a:pt x="34" y="40"/>
                      </a:lnTo>
                      <a:lnTo>
                        <a:pt x="26" y="14"/>
                      </a:lnTo>
                      <a:lnTo>
                        <a:pt x="8"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95" name="Freeform 22">
                  <a:extLst>
                    <a:ext uri="{FF2B5EF4-FFF2-40B4-BE49-F238E27FC236}">
                      <a16:creationId xmlns:a16="http://schemas.microsoft.com/office/drawing/2014/main" id="{AA9FC638-6F45-B04E-8BC3-376013DFE9F2}"/>
                    </a:ext>
                  </a:extLst>
                </p:cNvPr>
                <p:cNvSpPr>
                  <a:spLocks/>
                </p:cNvSpPr>
                <p:nvPr/>
              </p:nvSpPr>
              <p:spPr bwMode="auto">
                <a:xfrm>
                  <a:off x="2424" y="1506"/>
                  <a:ext cx="110" cy="62"/>
                </a:xfrm>
                <a:custGeom>
                  <a:avLst/>
                  <a:gdLst>
                    <a:gd name="T0" fmla="*/ 0 w 110"/>
                    <a:gd name="T1" fmla="*/ 62 h 62"/>
                    <a:gd name="T2" fmla="*/ 10 w 110"/>
                    <a:gd name="T3" fmla="*/ 32 h 62"/>
                    <a:gd name="T4" fmla="*/ 82 w 110"/>
                    <a:gd name="T5" fmla="*/ 0 h 62"/>
                    <a:gd name="T6" fmla="*/ 110 w 110"/>
                    <a:gd name="T7" fmla="*/ 16 h 62"/>
                    <a:gd name="T8" fmla="*/ 64 w 110"/>
                    <a:gd name="T9" fmla="*/ 38 h 62"/>
                    <a:gd name="T10" fmla="*/ 36 w 110"/>
                    <a:gd name="T11" fmla="*/ 56 h 62"/>
                    <a:gd name="T12" fmla="*/ 0 w 11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10" h="62">
                      <a:moveTo>
                        <a:pt x="0" y="62"/>
                      </a:moveTo>
                      <a:lnTo>
                        <a:pt x="10" y="32"/>
                      </a:lnTo>
                      <a:lnTo>
                        <a:pt x="82" y="0"/>
                      </a:lnTo>
                      <a:lnTo>
                        <a:pt x="110" y="16"/>
                      </a:lnTo>
                      <a:lnTo>
                        <a:pt x="64" y="38"/>
                      </a:lnTo>
                      <a:lnTo>
                        <a:pt x="36" y="56"/>
                      </a:lnTo>
                      <a:lnTo>
                        <a:pt x="0" y="6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96" name="Freeform 23">
                  <a:extLst>
                    <a:ext uri="{FF2B5EF4-FFF2-40B4-BE49-F238E27FC236}">
                      <a16:creationId xmlns:a16="http://schemas.microsoft.com/office/drawing/2014/main" id="{705E7A42-D484-AA41-A546-17065DB9CEEB}"/>
                    </a:ext>
                  </a:extLst>
                </p:cNvPr>
                <p:cNvSpPr>
                  <a:spLocks/>
                </p:cNvSpPr>
                <p:nvPr/>
              </p:nvSpPr>
              <p:spPr bwMode="auto">
                <a:xfrm>
                  <a:off x="2452" y="1548"/>
                  <a:ext cx="156" cy="72"/>
                </a:xfrm>
                <a:custGeom>
                  <a:avLst/>
                  <a:gdLst>
                    <a:gd name="T0" fmla="*/ 4 w 156"/>
                    <a:gd name="T1" fmla="*/ 48 h 72"/>
                    <a:gd name="T2" fmla="*/ 28 w 156"/>
                    <a:gd name="T3" fmla="*/ 70 h 72"/>
                    <a:gd name="T4" fmla="*/ 90 w 156"/>
                    <a:gd name="T5" fmla="*/ 60 h 72"/>
                    <a:gd name="T6" fmla="*/ 124 w 156"/>
                    <a:gd name="T7" fmla="*/ 72 h 72"/>
                    <a:gd name="T8" fmla="*/ 150 w 156"/>
                    <a:gd name="T9" fmla="*/ 56 h 72"/>
                    <a:gd name="T10" fmla="*/ 156 w 156"/>
                    <a:gd name="T11" fmla="*/ 10 h 72"/>
                    <a:gd name="T12" fmla="*/ 126 w 156"/>
                    <a:gd name="T13" fmla="*/ 18 h 72"/>
                    <a:gd name="T14" fmla="*/ 108 w 156"/>
                    <a:gd name="T15" fmla="*/ 2 h 72"/>
                    <a:gd name="T16" fmla="*/ 74 w 156"/>
                    <a:gd name="T17" fmla="*/ 0 h 72"/>
                    <a:gd name="T18" fmla="*/ 22 w 156"/>
                    <a:gd name="T19" fmla="*/ 26 h 72"/>
                    <a:gd name="T20" fmla="*/ 40 w 156"/>
                    <a:gd name="T21" fmla="*/ 42 h 72"/>
                    <a:gd name="T22" fmla="*/ 4 w 156"/>
                    <a:gd name="T23"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72">
                      <a:moveTo>
                        <a:pt x="4" y="48"/>
                      </a:moveTo>
                      <a:lnTo>
                        <a:pt x="28" y="70"/>
                      </a:lnTo>
                      <a:lnTo>
                        <a:pt x="90" y="60"/>
                      </a:lnTo>
                      <a:lnTo>
                        <a:pt x="124" y="72"/>
                      </a:lnTo>
                      <a:lnTo>
                        <a:pt x="150" y="56"/>
                      </a:lnTo>
                      <a:lnTo>
                        <a:pt x="156" y="10"/>
                      </a:lnTo>
                      <a:lnTo>
                        <a:pt x="126" y="18"/>
                      </a:lnTo>
                      <a:lnTo>
                        <a:pt x="108" y="2"/>
                      </a:lnTo>
                      <a:lnTo>
                        <a:pt x="74" y="0"/>
                      </a:lnTo>
                      <a:cubicBezTo>
                        <a:pt x="19" y="26"/>
                        <a:pt x="0" y="26"/>
                        <a:pt x="22" y="26"/>
                      </a:cubicBezTo>
                      <a:lnTo>
                        <a:pt x="40" y="42"/>
                      </a:lnTo>
                      <a:lnTo>
                        <a:pt x="4" y="48"/>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97" name="Freeform 24">
                  <a:extLst>
                    <a:ext uri="{FF2B5EF4-FFF2-40B4-BE49-F238E27FC236}">
                      <a16:creationId xmlns:a16="http://schemas.microsoft.com/office/drawing/2014/main" id="{199BBD18-3A1D-5945-8526-5908EFF0B963}"/>
                    </a:ext>
                  </a:extLst>
                </p:cNvPr>
                <p:cNvSpPr>
                  <a:spLocks/>
                </p:cNvSpPr>
                <p:nvPr/>
              </p:nvSpPr>
              <p:spPr bwMode="auto">
                <a:xfrm>
                  <a:off x="2572" y="1492"/>
                  <a:ext cx="90" cy="44"/>
                </a:xfrm>
                <a:custGeom>
                  <a:avLst/>
                  <a:gdLst>
                    <a:gd name="T0" fmla="*/ 0 w 90"/>
                    <a:gd name="T1" fmla="*/ 36 h 44"/>
                    <a:gd name="T2" fmla="*/ 12 w 90"/>
                    <a:gd name="T3" fmla="*/ 10 h 44"/>
                    <a:gd name="T4" fmla="*/ 80 w 90"/>
                    <a:gd name="T5" fmla="*/ 0 h 44"/>
                    <a:gd name="T6" fmla="*/ 90 w 90"/>
                    <a:gd name="T7" fmla="*/ 18 h 44"/>
                    <a:gd name="T8" fmla="*/ 54 w 90"/>
                    <a:gd name="T9" fmla="*/ 32 h 44"/>
                    <a:gd name="T10" fmla="*/ 18 w 90"/>
                    <a:gd name="T11" fmla="*/ 44 h 44"/>
                    <a:gd name="T12" fmla="*/ 0 w 90"/>
                    <a:gd name="T13" fmla="*/ 36 h 44"/>
                  </a:gdLst>
                  <a:ahLst/>
                  <a:cxnLst>
                    <a:cxn ang="0">
                      <a:pos x="T0" y="T1"/>
                    </a:cxn>
                    <a:cxn ang="0">
                      <a:pos x="T2" y="T3"/>
                    </a:cxn>
                    <a:cxn ang="0">
                      <a:pos x="T4" y="T5"/>
                    </a:cxn>
                    <a:cxn ang="0">
                      <a:pos x="T6" y="T7"/>
                    </a:cxn>
                    <a:cxn ang="0">
                      <a:pos x="T8" y="T9"/>
                    </a:cxn>
                    <a:cxn ang="0">
                      <a:pos x="T10" y="T11"/>
                    </a:cxn>
                    <a:cxn ang="0">
                      <a:pos x="T12" y="T13"/>
                    </a:cxn>
                  </a:cxnLst>
                  <a:rect l="0" t="0" r="r" b="b"/>
                  <a:pathLst>
                    <a:path w="90" h="44">
                      <a:moveTo>
                        <a:pt x="0" y="36"/>
                      </a:moveTo>
                      <a:lnTo>
                        <a:pt x="12" y="10"/>
                      </a:lnTo>
                      <a:lnTo>
                        <a:pt x="80" y="0"/>
                      </a:lnTo>
                      <a:lnTo>
                        <a:pt x="90" y="18"/>
                      </a:lnTo>
                      <a:lnTo>
                        <a:pt x="54" y="32"/>
                      </a:lnTo>
                      <a:lnTo>
                        <a:pt x="18" y="44"/>
                      </a:lnTo>
                      <a:lnTo>
                        <a:pt x="0" y="3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98" name="Freeform 25">
                  <a:extLst>
                    <a:ext uri="{FF2B5EF4-FFF2-40B4-BE49-F238E27FC236}">
                      <a16:creationId xmlns:a16="http://schemas.microsoft.com/office/drawing/2014/main" id="{61C3B506-ADD3-B742-9751-B17EEA91382B}"/>
                    </a:ext>
                  </a:extLst>
                </p:cNvPr>
                <p:cNvSpPr>
                  <a:spLocks/>
                </p:cNvSpPr>
                <p:nvPr/>
              </p:nvSpPr>
              <p:spPr bwMode="auto">
                <a:xfrm>
                  <a:off x="2642" y="1536"/>
                  <a:ext cx="66" cy="50"/>
                </a:xfrm>
                <a:custGeom>
                  <a:avLst/>
                  <a:gdLst>
                    <a:gd name="T0" fmla="*/ 6 w 66"/>
                    <a:gd name="T1" fmla="*/ 50 h 50"/>
                    <a:gd name="T2" fmla="*/ 50 w 66"/>
                    <a:gd name="T3" fmla="*/ 36 h 50"/>
                    <a:gd name="T4" fmla="*/ 66 w 66"/>
                    <a:gd name="T5" fmla="*/ 16 h 50"/>
                    <a:gd name="T6" fmla="*/ 52 w 66"/>
                    <a:gd name="T7" fmla="*/ 0 h 50"/>
                    <a:gd name="T8" fmla="*/ 20 w 66"/>
                    <a:gd name="T9" fmla="*/ 10 h 50"/>
                    <a:gd name="T10" fmla="*/ 0 w 66"/>
                    <a:gd name="T11" fmla="*/ 28 h 50"/>
                    <a:gd name="T12" fmla="*/ 6 w 66"/>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66" h="50">
                      <a:moveTo>
                        <a:pt x="6" y="50"/>
                      </a:moveTo>
                      <a:lnTo>
                        <a:pt x="50" y="36"/>
                      </a:lnTo>
                      <a:lnTo>
                        <a:pt x="66" y="16"/>
                      </a:lnTo>
                      <a:lnTo>
                        <a:pt x="52" y="0"/>
                      </a:lnTo>
                      <a:lnTo>
                        <a:pt x="20" y="10"/>
                      </a:lnTo>
                      <a:lnTo>
                        <a:pt x="0" y="28"/>
                      </a:lnTo>
                      <a:lnTo>
                        <a:pt x="6" y="5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99" name="Freeform 26">
                  <a:extLst>
                    <a:ext uri="{FF2B5EF4-FFF2-40B4-BE49-F238E27FC236}">
                      <a16:creationId xmlns:a16="http://schemas.microsoft.com/office/drawing/2014/main" id="{9076DE70-8C0E-F643-AE1E-FD6501A77F69}"/>
                    </a:ext>
                  </a:extLst>
                </p:cNvPr>
                <p:cNvSpPr>
                  <a:spLocks/>
                </p:cNvSpPr>
                <p:nvPr/>
              </p:nvSpPr>
              <p:spPr bwMode="auto">
                <a:xfrm>
                  <a:off x="2678" y="1698"/>
                  <a:ext cx="56" cy="52"/>
                </a:xfrm>
                <a:custGeom>
                  <a:avLst/>
                  <a:gdLst>
                    <a:gd name="T0" fmla="*/ 56 w 56"/>
                    <a:gd name="T1" fmla="*/ 46 h 52"/>
                    <a:gd name="T2" fmla="*/ 36 w 56"/>
                    <a:gd name="T3" fmla="*/ 52 h 52"/>
                    <a:gd name="T4" fmla="*/ 28 w 56"/>
                    <a:gd name="T5" fmla="*/ 30 h 52"/>
                    <a:gd name="T6" fmla="*/ 14 w 56"/>
                    <a:gd name="T7" fmla="*/ 50 h 52"/>
                    <a:gd name="T8" fmla="*/ 2 w 56"/>
                    <a:gd name="T9" fmla="*/ 48 h 52"/>
                    <a:gd name="T10" fmla="*/ 0 w 56"/>
                    <a:gd name="T11" fmla="*/ 24 h 52"/>
                    <a:gd name="T12" fmla="*/ 28 w 56"/>
                    <a:gd name="T13" fmla="*/ 0 h 52"/>
                    <a:gd name="T14" fmla="*/ 44 w 56"/>
                    <a:gd name="T15" fmla="*/ 2 h 52"/>
                    <a:gd name="T16" fmla="*/ 56 w 56"/>
                    <a:gd name="T1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2">
                      <a:moveTo>
                        <a:pt x="56" y="46"/>
                      </a:moveTo>
                      <a:lnTo>
                        <a:pt x="36" y="52"/>
                      </a:lnTo>
                      <a:lnTo>
                        <a:pt x="28" y="30"/>
                      </a:lnTo>
                      <a:lnTo>
                        <a:pt x="14" y="50"/>
                      </a:lnTo>
                      <a:lnTo>
                        <a:pt x="2" y="48"/>
                      </a:lnTo>
                      <a:lnTo>
                        <a:pt x="0" y="24"/>
                      </a:lnTo>
                      <a:lnTo>
                        <a:pt x="28" y="0"/>
                      </a:lnTo>
                      <a:lnTo>
                        <a:pt x="44" y="2"/>
                      </a:lnTo>
                      <a:lnTo>
                        <a:pt x="56" y="4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00" name="Freeform 27">
                  <a:extLst>
                    <a:ext uri="{FF2B5EF4-FFF2-40B4-BE49-F238E27FC236}">
                      <a16:creationId xmlns:a16="http://schemas.microsoft.com/office/drawing/2014/main" id="{13FF1435-29B2-A44E-BA9B-B4E28B66C410}"/>
                    </a:ext>
                  </a:extLst>
                </p:cNvPr>
                <p:cNvSpPr>
                  <a:spLocks/>
                </p:cNvSpPr>
                <p:nvPr/>
              </p:nvSpPr>
              <p:spPr bwMode="auto">
                <a:xfrm>
                  <a:off x="2712" y="1540"/>
                  <a:ext cx="56" cy="42"/>
                </a:xfrm>
                <a:custGeom>
                  <a:avLst/>
                  <a:gdLst>
                    <a:gd name="T0" fmla="*/ 0 w 56"/>
                    <a:gd name="T1" fmla="*/ 32 h 42"/>
                    <a:gd name="T2" fmla="*/ 26 w 56"/>
                    <a:gd name="T3" fmla="*/ 6 h 42"/>
                    <a:gd name="T4" fmla="*/ 56 w 56"/>
                    <a:gd name="T5" fmla="*/ 0 h 42"/>
                    <a:gd name="T6" fmla="*/ 48 w 56"/>
                    <a:gd name="T7" fmla="*/ 24 h 42"/>
                    <a:gd name="T8" fmla="*/ 28 w 56"/>
                    <a:gd name="T9" fmla="*/ 34 h 42"/>
                    <a:gd name="T10" fmla="*/ 12 w 56"/>
                    <a:gd name="T11" fmla="*/ 42 h 42"/>
                    <a:gd name="T12" fmla="*/ 0 w 56"/>
                    <a:gd name="T13" fmla="*/ 32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0" y="32"/>
                      </a:moveTo>
                      <a:lnTo>
                        <a:pt x="26" y="6"/>
                      </a:lnTo>
                      <a:lnTo>
                        <a:pt x="56" y="0"/>
                      </a:lnTo>
                      <a:lnTo>
                        <a:pt x="48" y="24"/>
                      </a:lnTo>
                      <a:lnTo>
                        <a:pt x="28" y="34"/>
                      </a:lnTo>
                      <a:lnTo>
                        <a:pt x="12" y="42"/>
                      </a:lnTo>
                      <a:lnTo>
                        <a:pt x="0" y="3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01" name="Freeform 28">
                  <a:extLst>
                    <a:ext uri="{FF2B5EF4-FFF2-40B4-BE49-F238E27FC236}">
                      <a16:creationId xmlns:a16="http://schemas.microsoft.com/office/drawing/2014/main" id="{8BE1FE3A-D686-804A-9168-1AC994BAB39F}"/>
                    </a:ext>
                  </a:extLst>
                </p:cNvPr>
                <p:cNvSpPr>
                  <a:spLocks/>
                </p:cNvSpPr>
                <p:nvPr/>
              </p:nvSpPr>
              <p:spPr bwMode="auto">
                <a:xfrm>
                  <a:off x="2760" y="1546"/>
                  <a:ext cx="246" cy="226"/>
                </a:xfrm>
                <a:custGeom>
                  <a:avLst/>
                  <a:gdLst>
                    <a:gd name="T0" fmla="*/ 0 w 246"/>
                    <a:gd name="T1" fmla="*/ 70 h 226"/>
                    <a:gd name="T2" fmla="*/ 4 w 246"/>
                    <a:gd name="T3" fmla="*/ 36 h 226"/>
                    <a:gd name="T4" fmla="*/ 30 w 246"/>
                    <a:gd name="T5" fmla="*/ 8 h 226"/>
                    <a:gd name="T6" fmla="*/ 56 w 246"/>
                    <a:gd name="T7" fmla="*/ 0 h 226"/>
                    <a:gd name="T8" fmla="*/ 58 w 246"/>
                    <a:gd name="T9" fmla="*/ 26 h 226"/>
                    <a:gd name="T10" fmla="*/ 94 w 246"/>
                    <a:gd name="T11" fmla="*/ 12 h 226"/>
                    <a:gd name="T12" fmla="*/ 88 w 246"/>
                    <a:gd name="T13" fmla="*/ 46 h 226"/>
                    <a:gd name="T14" fmla="*/ 122 w 246"/>
                    <a:gd name="T15" fmla="*/ 38 h 226"/>
                    <a:gd name="T16" fmla="*/ 180 w 246"/>
                    <a:gd name="T17" fmla="*/ 76 h 226"/>
                    <a:gd name="T18" fmla="*/ 174 w 246"/>
                    <a:gd name="T19" fmla="*/ 110 h 226"/>
                    <a:gd name="T20" fmla="*/ 190 w 246"/>
                    <a:gd name="T21" fmla="*/ 132 h 226"/>
                    <a:gd name="T22" fmla="*/ 230 w 246"/>
                    <a:gd name="T23" fmla="*/ 146 h 226"/>
                    <a:gd name="T24" fmla="*/ 208 w 246"/>
                    <a:gd name="T25" fmla="*/ 170 h 226"/>
                    <a:gd name="T26" fmla="*/ 170 w 246"/>
                    <a:gd name="T27" fmla="*/ 172 h 226"/>
                    <a:gd name="T28" fmla="*/ 154 w 246"/>
                    <a:gd name="T29" fmla="*/ 146 h 226"/>
                    <a:gd name="T30" fmla="*/ 134 w 246"/>
                    <a:gd name="T31" fmla="*/ 180 h 226"/>
                    <a:gd name="T32" fmla="*/ 150 w 246"/>
                    <a:gd name="T33" fmla="*/ 192 h 226"/>
                    <a:gd name="T34" fmla="*/ 132 w 246"/>
                    <a:gd name="T35" fmla="*/ 220 h 226"/>
                    <a:gd name="T36" fmla="*/ 104 w 246"/>
                    <a:gd name="T37" fmla="*/ 226 h 226"/>
                    <a:gd name="T38" fmla="*/ 80 w 246"/>
                    <a:gd name="T39" fmla="*/ 212 h 226"/>
                    <a:gd name="T40" fmla="*/ 68 w 246"/>
                    <a:gd name="T41" fmla="*/ 188 h 226"/>
                    <a:gd name="T42" fmla="*/ 56 w 246"/>
                    <a:gd name="T43" fmla="*/ 182 h 226"/>
                    <a:gd name="T44" fmla="*/ 24 w 246"/>
                    <a:gd name="T45" fmla="*/ 188 h 226"/>
                    <a:gd name="T46" fmla="*/ 12 w 246"/>
                    <a:gd name="T47" fmla="*/ 166 h 226"/>
                    <a:gd name="T48" fmla="*/ 62 w 246"/>
                    <a:gd name="T49" fmla="*/ 150 h 226"/>
                    <a:gd name="T50" fmla="*/ 90 w 246"/>
                    <a:gd name="T51" fmla="*/ 122 h 226"/>
                    <a:gd name="T52" fmla="*/ 124 w 246"/>
                    <a:gd name="T53" fmla="*/ 96 h 226"/>
                    <a:gd name="T54" fmla="*/ 108 w 246"/>
                    <a:gd name="T55" fmla="*/ 72 h 226"/>
                    <a:gd name="T56" fmla="*/ 78 w 246"/>
                    <a:gd name="T57" fmla="*/ 80 h 226"/>
                    <a:gd name="T58" fmla="*/ 62 w 246"/>
                    <a:gd name="T59" fmla="*/ 78 h 226"/>
                    <a:gd name="T60" fmla="*/ 46 w 246"/>
                    <a:gd name="T61" fmla="*/ 66 h 226"/>
                    <a:gd name="T62" fmla="*/ 0 w 246"/>
                    <a:gd name="T63" fmla="*/ 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226">
                      <a:moveTo>
                        <a:pt x="0" y="70"/>
                      </a:moveTo>
                      <a:lnTo>
                        <a:pt x="4" y="36"/>
                      </a:lnTo>
                      <a:lnTo>
                        <a:pt x="30" y="8"/>
                      </a:lnTo>
                      <a:lnTo>
                        <a:pt x="56" y="0"/>
                      </a:lnTo>
                      <a:lnTo>
                        <a:pt x="58" y="26"/>
                      </a:lnTo>
                      <a:lnTo>
                        <a:pt x="94" y="12"/>
                      </a:lnTo>
                      <a:lnTo>
                        <a:pt x="88" y="46"/>
                      </a:lnTo>
                      <a:lnTo>
                        <a:pt x="122" y="38"/>
                      </a:lnTo>
                      <a:lnTo>
                        <a:pt x="180" y="76"/>
                      </a:lnTo>
                      <a:lnTo>
                        <a:pt x="174" y="110"/>
                      </a:lnTo>
                      <a:lnTo>
                        <a:pt x="190" y="132"/>
                      </a:lnTo>
                      <a:cubicBezTo>
                        <a:pt x="232" y="146"/>
                        <a:pt x="246" y="146"/>
                        <a:pt x="230" y="146"/>
                      </a:cubicBezTo>
                      <a:lnTo>
                        <a:pt x="208" y="170"/>
                      </a:lnTo>
                      <a:lnTo>
                        <a:pt x="170" y="172"/>
                      </a:lnTo>
                      <a:lnTo>
                        <a:pt x="154" y="146"/>
                      </a:lnTo>
                      <a:lnTo>
                        <a:pt x="134" y="180"/>
                      </a:lnTo>
                      <a:lnTo>
                        <a:pt x="150" y="192"/>
                      </a:lnTo>
                      <a:lnTo>
                        <a:pt x="132" y="220"/>
                      </a:lnTo>
                      <a:lnTo>
                        <a:pt x="104" y="226"/>
                      </a:lnTo>
                      <a:lnTo>
                        <a:pt x="80" y="212"/>
                      </a:lnTo>
                      <a:lnTo>
                        <a:pt x="68" y="188"/>
                      </a:lnTo>
                      <a:lnTo>
                        <a:pt x="56" y="182"/>
                      </a:lnTo>
                      <a:lnTo>
                        <a:pt x="24" y="188"/>
                      </a:lnTo>
                      <a:lnTo>
                        <a:pt x="12" y="166"/>
                      </a:lnTo>
                      <a:lnTo>
                        <a:pt x="62" y="150"/>
                      </a:lnTo>
                      <a:lnTo>
                        <a:pt x="90" y="122"/>
                      </a:lnTo>
                      <a:lnTo>
                        <a:pt x="124" y="96"/>
                      </a:lnTo>
                      <a:lnTo>
                        <a:pt x="108" y="72"/>
                      </a:lnTo>
                      <a:lnTo>
                        <a:pt x="78" y="80"/>
                      </a:lnTo>
                      <a:cubicBezTo>
                        <a:pt x="72" y="79"/>
                        <a:pt x="67" y="78"/>
                        <a:pt x="62" y="78"/>
                      </a:cubicBezTo>
                      <a:lnTo>
                        <a:pt x="46" y="66"/>
                      </a:lnTo>
                      <a:lnTo>
                        <a:pt x="0" y="7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02" name="Freeform 29">
                  <a:extLst>
                    <a:ext uri="{FF2B5EF4-FFF2-40B4-BE49-F238E27FC236}">
                      <a16:creationId xmlns:a16="http://schemas.microsoft.com/office/drawing/2014/main" id="{28CE0281-ACFC-B745-9B90-8F23F40A5730}"/>
                    </a:ext>
                  </a:extLst>
                </p:cNvPr>
                <p:cNvSpPr>
                  <a:spLocks/>
                </p:cNvSpPr>
                <p:nvPr/>
              </p:nvSpPr>
              <p:spPr bwMode="auto">
                <a:xfrm>
                  <a:off x="2848" y="1974"/>
                  <a:ext cx="90" cy="94"/>
                </a:xfrm>
                <a:custGeom>
                  <a:avLst/>
                  <a:gdLst>
                    <a:gd name="T0" fmla="*/ 0 w 90"/>
                    <a:gd name="T1" fmla="*/ 60 h 94"/>
                    <a:gd name="T2" fmla="*/ 28 w 90"/>
                    <a:gd name="T3" fmla="*/ 30 h 94"/>
                    <a:gd name="T4" fmla="*/ 70 w 90"/>
                    <a:gd name="T5" fmla="*/ 0 h 94"/>
                    <a:gd name="T6" fmla="*/ 76 w 90"/>
                    <a:gd name="T7" fmla="*/ 16 h 94"/>
                    <a:gd name="T8" fmla="*/ 54 w 90"/>
                    <a:gd name="T9" fmla="*/ 44 h 94"/>
                    <a:gd name="T10" fmla="*/ 90 w 90"/>
                    <a:gd name="T11" fmla="*/ 56 h 94"/>
                    <a:gd name="T12" fmla="*/ 80 w 90"/>
                    <a:gd name="T13" fmla="*/ 88 h 94"/>
                    <a:gd name="T14" fmla="*/ 46 w 90"/>
                    <a:gd name="T15" fmla="*/ 94 h 94"/>
                    <a:gd name="T16" fmla="*/ 36 w 90"/>
                    <a:gd name="T17" fmla="*/ 64 h 94"/>
                    <a:gd name="T18" fmla="*/ 16 w 90"/>
                    <a:gd name="T19" fmla="*/ 72 h 94"/>
                    <a:gd name="T20" fmla="*/ 0 w 90"/>
                    <a:gd name="T21" fmla="*/ 6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4">
                      <a:moveTo>
                        <a:pt x="0" y="60"/>
                      </a:moveTo>
                      <a:lnTo>
                        <a:pt x="28" y="30"/>
                      </a:lnTo>
                      <a:lnTo>
                        <a:pt x="70" y="0"/>
                      </a:lnTo>
                      <a:lnTo>
                        <a:pt x="76" y="16"/>
                      </a:lnTo>
                      <a:lnTo>
                        <a:pt x="54" y="44"/>
                      </a:lnTo>
                      <a:lnTo>
                        <a:pt x="90" y="56"/>
                      </a:lnTo>
                      <a:lnTo>
                        <a:pt x="80" y="88"/>
                      </a:lnTo>
                      <a:lnTo>
                        <a:pt x="46" y="94"/>
                      </a:lnTo>
                      <a:lnTo>
                        <a:pt x="36" y="64"/>
                      </a:lnTo>
                      <a:lnTo>
                        <a:pt x="16" y="72"/>
                      </a:lnTo>
                      <a:lnTo>
                        <a:pt x="0" y="6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03" name="Freeform 30">
                  <a:extLst>
                    <a:ext uri="{FF2B5EF4-FFF2-40B4-BE49-F238E27FC236}">
                      <a16:creationId xmlns:a16="http://schemas.microsoft.com/office/drawing/2014/main" id="{A70B00FF-E17D-BF49-A275-A7934951FCDF}"/>
                    </a:ext>
                  </a:extLst>
                </p:cNvPr>
                <p:cNvSpPr>
                  <a:spLocks/>
                </p:cNvSpPr>
                <p:nvPr/>
              </p:nvSpPr>
              <p:spPr bwMode="auto">
                <a:xfrm>
                  <a:off x="2780" y="1492"/>
                  <a:ext cx="138" cy="54"/>
                </a:xfrm>
                <a:custGeom>
                  <a:avLst/>
                  <a:gdLst>
                    <a:gd name="T0" fmla="*/ 0 w 138"/>
                    <a:gd name="T1" fmla="*/ 14 h 54"/>
                    <a:gd name="T2" fmla="*/ 26 w 138"/>
                    <a:gd name="T3" fmla="*/ 0 h 54"/>
                    <a:gd name="T4" fmla="*/ 42 w 138"/>
                    <a:gd name="T5" fmla="*/ 24 h 54"/>
                    <a:gd name="T6" fmla="*/ 138 w 138"/>
                    <a:gd name="T7" fmla="*/ 34 h 54"/>
                    <a:gd name="T8" fmla="*/ 124 w 138"/>
                    <a:gd name="T9" fmla="*/ 54 h 54"/>
                    <a:gd name="T10" fmla="*/ 94 w 138"/>
                    <a:gd name="T11" fmla="*/ 54 h 54"/>
                    <a:gd name="T12" fmla="*/ 66 w 138"/>
                    <a:gd name="T13" fmla="*/ 46 h 54"/>
                    <a:gd name="T14" fmla="*/ 6 w 138"/>
                    <a:gd name="T15" fmla="*/ 34 h 54"/>
                    <a:gd name="T16" fmla="*/ 0 w 138"/>
                    <a:gd name="T1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54">
                      <a:moveTo>
                        <a:pt x="0" y="14"/>
                      </a:moveTo>
                      <a:lnTo>
                        <a:pt x="26" y="0"/>
                      </a:lnTo>
                      <a:lnTo>
                        <a:pt x="42" y="24"/>
                      </a:lnTo>
                      <a:lnTo>
                        <a:pt x="138" y="34"/>
                      </a:lnTo>
                      <a:lnTo>
                        <a:pt x="124" y="54"/>
                      </a:lnTo>
                      <a:lnTo>
                        <a:pt x="94" y="54"/>
                      </a:lnTo>
                      <a:lnTo>
                        <a:pt x="66" y="46"/>
                      </a:lnTo>
                      <a:lnTo>
                        <a:pt x="6" y="34"/>
                      </a:lnTo>
                      <a:lnTo>
                        <a:pt x="0" y="1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04" name="Freeform 31">
                  <a:extLst>
                    <a:ext uri="{FF2B5EF4-FFF2-40B4-BE49-F238E27FC236}">
                      <a16:creationId xmlns:a16="http://schemas.microsoft.com/office/drawing/2014/main" id="{73184059-F0F1-2D4E-9B48-AE133102E764}"/>
                    </a:ext>
                  </a:extLst>
                </p:cNvPr>
                <p:cNvSpPr>
                  <a:spLocks/>
                </p:cNvSpPr>
                <p:nvPr/>
              </p:nvSpPr>
              <p:spPr bwMode="auto">
                <a:xfrm>
                  <a:off x="2824" y="1432"/>
                  <a:ext cx="62" cy="46"/>
                </a:xfrm>
                <a:custGeom>
                  <a:avLst/>
                  <a:gdLst>
                    <a:gd name="T0" fmla="*/ 0 w 62"/>
                    <a:gd name="T1" fmla="*/ 34 h 46"/>
                    <a:gd name="T2" fmla="*/ 18 w 62"/>
                    <a:gd name="T3" fmla="*/ 16 h 46"/>
                    <a:gd name="T4" fmla="*/ 40 w 62"/>
                    <a:gd name="T5" fmla="*/ 0 h 46"/>
                    <a:gd name="T6" fmla="*/ 62 w 62"/>
                    <a:gd name="T7" fmla="*/ 14 h 46"/>
                    <a:gd name="T8" fmla="*/ 54 w 62"/>
                    <a:gd name="T9" fmla="*/ 30 h 46"/>
                    <a:gd name="T10" fmla="*/ 14 w 62"/>
                    <a:gd name="T11" fmla="*/ 46 h 46"/>
                    <a:gd name="T12" fmla="*/ 0 w 62"/>
                    <a:gd name="T13" fmla="*/ 34 h 46"/>
                  </a:gdLst>
                  <a:ahLst/>
                  <a:cxnLst>
                    <a:cxn ang="0">
                      <a:pos x="T0" y="T1"/>
                    </a:cxn>
                    <a:cxn ang="0">
                      <a:pos x="T2" y="T3"/>
                    </a:cxn>
                    <a:cxn ang="0">
                      <a:pos x="T4" y="T5"/>
                    </a:cxn>
                    <a:cxn ang="0">
                      <a:pos x="T6" y="T7"/>
                    </a:cxn>
                    <a:cxn ang="0">
                      <a:pos x="T8" y="T9"/>
                    </a:cxn>
                    <a:cxn ang="0">
                      <a:pos x="T10" y="T11"/>
                    </a:cxn>
                    <a:cxn ang="0">
                      <a:pos x="T12" y="T13"/>
                    </a:cxn>
                  </a:cxnLst>
                  <a:rect l="0" t="0" r="r" b="b"/>
                  <a:pathLst>
                    <a:path w="62" h="46">
                      <a:moveTo>
                        <a:pt x="0" y="34"/>
                      </a:moveTo>
                      <a:lnTo>
                        <a:pt x="18" y="16"/>
                      </a:lnTo>
                      <a:lnTo>
                        <a:pt x="40" y="0"/>
                      </a:lnTo>
                      <a:lnTo>
                        <a:pt x="62" y="14"/>
                      </a:lnTo>
                      <a:lnTo>
                        <a:pt x="54" y="30"/>
                      </a:lnTo>
                      <a:lnTo>
                        <a:pt x="14" y="46"/>
                      </a:lnTo>
                      <a:lnTo>
                        <a:pt x="0" y="3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105" name="Freeform 32">
                  <a:extLst>
                    <a:ext uri="{FF2B5EF4-FFF2-40B4-BE49-F238E27FC236}">
                      <a16:creationId xmlns:a16="http://schemas.microsoft.com/office/drawing/2014/main" id="{5E8B56BE-07D9-D843-B63C-17C41FCC4391}"/>
                    </a:ext>
                  </a:extLst>
                </p:cNvPr>
                <p:cNvSpPr>
                  <a:spLocks/>
                </p:cNvSpPr>
                <p:nvPr/>
              </p:nvSpPr>
              <p:spPr bwMode="auto">
                <a:xfrm>
                  <a:off x="2856" y="1392"/>
                  <a:ext cx="290" cy="116"/>
                </a:xfrm>
                <a:custGeom>
                  <a:avLst/>
                  <a:gdLst>
                    <a:gd name="T0" fmla="*/ 0 w 290"/>
                    <a:gd name="T1" fmla="*/ 108 h 116"/>
                    <a:gd name="T2" fmla="*/ 40 w 290"/>
                    <a:gd name="T3" fmla="*/ 78 h 116"/>
                    <a:gd name="T4" fmla="*/ 72 w 290"/>
                    <a:gd name="T5" fmla="*/ 60 h 116"/>
                    <a:gd name="T6" fmla="*/ 136 w 290"/>
                    <a:gd name="T7" fmla="*/ 52 h 116"/>
                    <a:gd name="T8" fmla="*/ 154 w 290"/>
                    <a:gd name="T9" fmla="*/ 48 h 116"/>
                    <a:gd name="T10" fmla="*/ 152 w 290"/>
                    <a:gd name="T11" fmla="*/ 30 h 116"/>
                    <a:gd name="T12" fmla="*/ 50 w 290"/>
                    <a:gd name="T13" fmla="*/ 40 h 116"/>
                    <a:gd name="T14" fmla="*/ 42 w 290"/>
                    <a:gd name="T15" fmla="*/ 24 h 116"/>
                    <a:gd name="T16" fmla="*/ 122 w 290"/>
                    <a:gd name="T17" fmla="*/ 0 h 116"/>
                    <a:gd name="T18" fmla="*/ 216 w 290"/>
                    <a:gd name="T19" fmla="*/ 2 h 116"/>
                    <a:gd name="T20" fmla="*/ 228 w 290"/>
                    <a:gd name="T21" fmla="*/ 10 h 116"/>
                    <a:gd name="T22" fmla="*/ 286 w 290"/>
                    <a:gd name="T23" fmla="*/ 10 h 116"/>
                    <a:gd name="T24" fmla="*/ 290 w 290"/>
                    <a:gd name="T25" fmla="*/ 28 h 116"/>
                    <a:gd name="T26" fmla="*/ 246 w 290"/>
                    <a:gd name="T27" fmla="*/ 36 h 116"/>
                    <a:gd name="T28" fmla="*/ 234 w 290"/>
                    <a:gd name="T29" fmla="*/ 54 h 116"/>
                    <a:gd name="T30" fmla="*/ 176 w 290"/>
                    <a:gd name="T31" fmla="*/ 66 h 116"/>
                    <a:gd name="T32" fmla="*/ 128 w 290"/>
                    <a:gd name="T33" fmla="*/ 76 h 116"/>
                    <a:gd name="T34" fmla="*/ 122 w 290"/>
                    <a:gd name="T35" fmla="*/ 92 h 116"/>
                    <a:gd name="T36" fmla="*/ 84 w 290"/>
                    <a:gd name="T37" fmla="*/ 108 h 116"/>
                    <a:gd name="T38" fmla="*/ 54 w 290"/>
                    <a:gd name="T39" fmla="*/ 116 h 116"/>
                    <a:gd name="T40" fmla="*/ 16 w 290"/>
                    <a:gd name="T41" fmla="*/ 116 h 116"/>
                    <a:gd name="T42" fmla="*/ 0 w 290"/>
                    <a:gd name="T43" fmla="*/ 10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0" h="116">
                      <a:moveTo>
                        <a:pt x="0" y="108"/>
                      </a:moveTo>
                      <a:lnTo>
                        <a:pt x="40" y="78"/>
                      </a:lnTo>
                      <a:lnTo>
                        <a:pt x="72" y="60"/>
                      </a:lnTo>
                      <a:lnTo>
                        <a:pt x="136" y="52"/>
                      </a:lnTo>
                      <a:lnTo>
                        <a:pt x="154" y="48"/>
                      </a:lnTo>
                      <a:lnTo>
                        <a:pt x="152" y="30"/>
                      </a:lnTo>
                      <a:lnTo>
                        <a:pt x="50" y="40"/>
                      </a:lnTo>
                      <a:lnTo>
                        <a:pt x="42" y="24"/>
                      </a:lnTo>
                      <a:lnTo>
                        <a:pt x="122" y="0"/>
                      </a:lnTo>
                      <a:lnTo>
                        <a:pt x="216" y="2"/>
                      </a:lnTo>
                      <a:lnTo>
                        <a:pt x="228" y="10"/>
                      </a:lnTo>
                      <a:lnTo>
                        <a:pt x="286" y="10"/>
                      </a:lnTo>
                      <a:lnTo>
                        <a:pt x="290" y="28"/>
                      </a:lnTo>
                      <a:lnTo>
                        <a:pt x="246" y="36"/>
                      </a:lnTo>
                      <a:lnTo>
                        <a:pt x="234" y="54"/>
                      </a:lnTo>
                      <a:lnTo>
                        <a:pt x="176" y="66"/>
                      </a:lnTo>
                      <a:lnTo>
                        <a:pt x="128" y="76"/>
                      </a:lnTo>
                      <a:lnTo>
                        <a:pt x="122" y="92"/>
                      </a:lnTo>
                      <a:lnTo>
                        <a:pt x="84" y="108"/>
                      </a:lnTo>
                      <a:lnTo>
                        <a:pt x="54" y="116"/>
                      </a:lnTo>
                      <a:lnTo>
                        <a:pt x="16" y="116"/>
                      </a:lnTo>
                      <a:lnTo>
                        <a:pt x="0" y="108"/>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sp>
            <p:nvSpPr>
              <p:cNvPr id="92" name="Freeform 33">
                <a:extLst>
                  <a:ext uri="{FF2B5EF4-FFF2-40B4-BE49-F238E27FC236}">
                    <a16:creationId xmlns:a16="http://schemas.microsoft.com/office/drawing/2014/main" id="{FCE001F0-40F9-8B48-8329-C397B47D1CD8}"/>
                  </a:ext>
                </a:extLst>
              </p:cNvPr>
              <p:cNvSpPr>
                <a:spLocks/>
              </p:cNvSpPr>
              <p:nvPr/>
            </p:nvSpPr>
            <p:spPr bwMode="auto">
              <a:xfrm>
                <a:off x="1892" y="2270"/>
                <a:ext cx="390" cy="376"/>
              </a:xfrm>
              <a:custGeom>
                <a:avLst/>
                <a:gdLst>
                  <a:gd name="T0" fmla="*/ 8 w 390"/>
                  <a:gd name="T1" fmla="*/ 2 h 376"/>
                  <a:gd name="T2" fmla="*/ 56 w 390"/>
                  <a:gd name="T3" fmla="*/ 0 h 376"/>
                  <a:gd name="T4" fmla="*/ 92 w 390"/>
                  <a:gd name="T5" fmla="*/ 36 h 376"/>
                  <a:gd name="T6" fmla="*/ 120 w 390"/>
                  <a:gd name="T7" fmla="*/ 34 h 376"/>
                  <a:gd name="T8" fmla="*/ 146 w 390"/>
                  <a:gd name="T9" fmla="*/ 22 h 376"/>
                  <a:gd name="T10" fmla="*/ 186 w 390"/>
                  <a:gd name="T11" fmla="*/ 48 h 376"/>
                  <a:gd name="T12" fmla="*/ 190 w 390"/>
                  <a:gd name="T13" fmla="*/ 78 h 376"/>
                  <a:gd name="T14" fmla="*/ 224 w 390"/>
                  <a:gd name="T15" fmla="*/ 66 h 376"/>
                  <a:gd name="T16" fmla="*/ 240 w 390"/>
                  <a:gd name="T17" fmla="*/ 94 h 376"/>
                  <a:gd name="T18" fmla="*/ 240 w 390"/>
                  <a:gd name="T19" fmla="*/ 124 h 376"/>
                  <a:gd name="T20" fmla="*/ 260 w 390"/>
                  <a:gd name="T21" fmla="*/ 132 h 376"/>
                  <a:gd name="T22" fmla="*/ 258 w 390"/>
                  <a:gd name="T23" fmla="*/ 154 h 376"/>
                  <a:gd name="T24" fmla="*/ 238 w 390"/>
                  <a:gd name="T25" fmla="*/ 178 h 376"/>
                  <a:gd name="T26" fmla="*/ 234 w 390"/>
                  <a:gd name="T27" fmla="*/ 230 h 376"/>
                  <a:gd name="T28" fmla="*/ 246 w 390"/>
                  <a:gd name="T29" fmla="*/ 284 h 376"/>
                  <a:gd name="T30" fmla="*/ 272 w 390"/>
                  <a:gd name="T31" fmla="*/ 302 h 376"/>
                  <a:gd name="T32" fmla="*/ 310 w 390"/>
                  <a:gd name="T33" fmla="*/ 298 h 376"/>
                  <a:gd name="T34" fmla="*/ 340 w 390"/>
                  <a:gd name="T35" fmla="*/ 272 h 376"/>
                  <a:gd name="T36" fmla="*/ 348 w 390"/>
                  <a:gd name="T37" fmla="*/ 252 h 376"/>
                  <a:gd name="T38" fmla="*/ 390 w 390"/>
                  <a:gd name="T39" fmla="*/ 258 h 376"/>
                  <a:gd name="T40" fmla="*/ 368 w 390"/>
                  <a:gd name="T41" fmla="*/ 310 h 376"/>
                  <a:gd name="T42" fmla="*/ 354 w 390"/>
                  <a:gd name="T43" fmla="*/ 308 h 376"/>
                  <a:gd name="T44" fmla="*/ 334 w 390"/>
                  <a:gd name="T45" fmla="*/ 314 h 376"/>
                  <a:gd name="T46" fmla="*/ 308 w 390"/>
                  <a:gd name="T47" fmla="*/ 314 h 376"/>
                  <a:gd name="T48" fmla="*/ 308 w 390"/>
                  <a:gd name="T49" fmla="*/ 326 h 376"/>
                  <a:gd name="T50" fmla="*/ 320 w 390"/>
                  <a:gd name="T51" fmla="*/ 334 h 376"/>
                  <a:gd name="T52" fmla="*/ 316 w 390"/>
                  <a:gd name="T53" fmla="*/ 346 h 376"/>
                  <a:gd name="T54" fmla="*/ 302 w 390"/>
                  <a:gd name="T55" fmla="*/ 350 h 376"/>
                  <a:gd name="T56" fmla="*/ 286 w 390"/>
                  <a:gd name="T57" fmla="*/ 376 h 376"/>
                  <a:gd name="T58" fmla="*/ 248 w 390"/>
                  <a:gd name="T59" fmla="*/ 342 h 376"/>
                  <a:gd name="T60" fmla="*/ 240 w 390"/>
                  <a:gd name="T61" fmla="*/ 354 h 376"/>
                  <a:gd name="T62" fmla="*/ 218 w 390"/>
                  <a:gd name="T63" fmla="*/ 360 h 376"/>
                  <a:gd name="T64" fmla="*/ 200 w 390"/>
                  <a:gd name="T65" fmla="*/ 350 h 376"/>
                  <a:gd name="T66" fmla="*/ 200 w 390"/>
                  <a:gd name="T67" fmla="*/ 328 h 376"/>
                  <a:gd name="T68" fmla="*/ 178 w 390"/>
                  <a:gd name="T69" fmla="*/ 332 h 376"/>
                  <a:gd name="T70" fmla="*/ 96 w 390"/>
                  <a:gd name="T71" fmla="*/ 278 h 376"/>
                  <a:gd name="T72" fmla="*/ 96 w 390"/>
                  <a:gd name="T73" fmla="*/ 254 h 376"/>
                  <a:gd name="T74" fmla="*/ 108 w 390"/>
                  <a:gd name="T75" fmla="*/ 244 h 376"/>
                  <a:gd name="T76" fmla="*/ 104 w 390"/>
                  <a:gd name="T77" fmla="*/ 226 h 376"/>
                  <a:gd name="T78" fmla="*/ 114 w 390"/>
                  <a:gd name="T79" fmla="*/ 212 h 376"/>
                  <a:gd name="T80" fmla="*/ 72 w 390"/>
                  <a:gd name="T81" fmla="*/ 140 h 376"/>
                  <a:gd name="T82" fmla="*/ 82 w 390"/>
                  <a:gd name="T83" fmla="*/ 128 h 376"/>
                  <a:gd name="T84" fmla="*/ 68 w 390"/>
                  <a:gd name="T85" fmla="*/ 122 h 376"/>
                  <a:gd name="T86" fmla="*/ 52 w 390"/>
                  <a:gd name="T87" fmla="*/ 92 h 376"/>
                  <a:gd name="T88" fmla="*/ 54 w 390"/>
                  <a:gd name="T89" fmla="*/ 46 h 376"/>
                  <a:gd name="T90" fmla="*/ 40 w 390"/>
                  <a:gd name="T91" fmla="*/ 32 h 376"/>
                  <a:gd name="T92" fmla="*/ 24 w 390"/>
                  <a:gd name="T93" fmla="*/ 64 h 376"/>
                  <a:gd name="T94" fmla="*/ 38 w 390"/>
                  <a:gd name="T95" fmla="*/ 92 h 376"/>
                  <a:gd name="T96" fmla="*/ 46 w 390"/>
                  <a:gd name="T97" fmla="*/ 182 h 376"/>
                  <a:gd name="T98" fmla="*/ 58 w 390"/>
                  <a:gd name="T99" fmla="*/ 194 h 376"/>
                  <a:gd name="T100" fmla="*/ 58 w 390"/>
                  <a:gd name="T101" fmla="*/ 212 h 376"/>
                  <a:gd name="T102" fmla="*/ 44 w 390"/>
                  <a:gd name="T103" fmla="*/ 216 h 376"/>
                  <a:gd name="T104" fmla="*/ 20 w 390"/>
                  <a:gd name="T105" fmla="*/ 162 h 376"/>
                  <a:gd name="T106" fmla="*/ 20 w 390"/>
                  <a:gd name="T107" fmla="*/ 126 h 376"/>
                  <a:gd name="T108" fmla="*/ 0 w 390"/>
                  <a:gd name="T109" fmla="*/ 114 h 376"/>
                  <a:gd name="T110" fmla="*/ 18 w 390"/>
                  <a:gd name="T111" fmla="*/ 92 h 376"/>
                  <a:gd name="T112" fmla="*/ 8 w 390"/>
                  <a:gd name="T113" fmla="*/ 72 h 376"/>
                  <a:gd name="T114" fmla="*/ 4 w 390"/>
                  <a:gd name="T115" fmla="*/ 40 h 376"/>
                  <a:gd name="T116" fmla="*/ 8 w 390"/>
                  <a:gd name="T117" fmla="*/ 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376">
                    <a:moveTo>
                      <a:pt x="8" y="2"/>
                    </a:moveTo>
                    <a:lnTo>
                      <a:pt x="56" y="0"/>
                    </a:lnTo>
                    <a:lnTo>
                      <a:pt x="92" y="36"/>
                    </a:lnTo>
                    <a:lnTo>
                      <a:pt x="120" y="34"/>
                    </a:lnTo>
                    <a:lnTo>
                      <a:pt x="146" y="22"/>
                    </a:lnTo>
                    <a:lnTo>
                      <a:pt x="186" y="48"/>
                    </a:lnTo>
                    <a:lnTo>
                      <a:pt x="190" y="78"/>
                    </a:lnTo>
                    <a:lnTo>
                      <a:pt x="224" y="66"/>
                    </a:lnTo>
                    <a:lnTo>
                      <a:pt x="240" y="94"/>
                    </a:lnTo>
                    <a:lnTo>
                      <a:pt x="240" y="124"/>
                    </a:lnTo>
                    <a:lnTo>
                      <a:pt x="260" y="132"/>
                    </a:lnTo>
                    <a:lnTo>
                      <a:pt x="258" y="154"/>
                    </a:lnTo>
                    <a:lnTo>
                      <a:pt x="238" y="178"/>
                    </a:lnTo>
                    <a:lnTo>
                      <a:pt x="234" y="230"/>
                    </a:lnTo>
                    <a:lnTo>
                      <a:pt x="246" y="284"/>
                    </a:lnTo>
                    <a:lnTo>
                      <a:pt x="272" y="302"/>
                    </a:lnTo>
                    <a:lnTo>
                      <a:pt x="310" y="298"/>
                    </a:lnTo>
                    <a:lnTo>
                      <a:pt x="340" y="272"/>
                    </a:lnTo>
                    <a:lnTo>
                      <a:pt x="348" y="252"/>
                    </a:lnTo>
                    <a:lnTo>
                      <a:pt x="390" y="258"/>
                    </a:lnTo>
                    <a:lnTo>
                      <a:pt x="368" y="310"/>
                    </a:lnTo>
                    <a:lnTo>
                      <a:pt x="354" y="308"/>
                    </a:lnTo>
                    <a:lnTo>
                      <a:pt x="334" y="314"/>
                    </a:lnTo>
                    <a:lnTo>
                      <a:pt x="308" y="314"/>
                    </a:lnTo>
                    <a:lnTo>
                      <a:pt x="308" y="326"/>
                    </a:lnTo>
                    <a:lnTo>
                      <a:pt x="320" y="334"/>
                    </a:lnTo>
                    <a:lnTo>
                      <a:pt x="316" y="346"/>
                    </a:lnTo>
                    <a:lnTo>
                      <a:pt x="302" y="350"/>
                    </a:lnTo>
                    <a:lnTo>
                      <a:pt x="286" y="376"/>
                    </a:lnTo>
                    <a:lnTo>
                      <a:pt x="248" y="342"/>
                    </a:lnTo>
                    <a:lnTo>
                      <a:pt x="240" y="354"/>
                    </a:lnTo>
                    <a:cubicBezTo>
                      <a:pt x="219" y="360"/>
                      <a:pt x="226" y="360"/>
                      <a:pt x="218" y="360"/>
                    </a:cubicBezTo>
                    <a:lnTo>
                      <a:pt x="200" y="350"/>
                    </a:lnTo>
                    <a:lnTo>
                      <a:pt x="200" y="328"/>
                    </a:lnTo>
                    <a:lnTo>
                      <a:pt x="178" y="332"/>
                    </a:lnTo>
                    <a:lnTo>
                      <a:pt x="96" y="278"/>
                    </a:lnTo>
                    <a:lnTo>
                      <a:pt x="96" y="254"/>
                    </a:lnTo>
                    <a:lnTo>
                      <a:pt x="108" y="244"/>
                    </a:lnTo>
                    <a:lnTo>
                      <a:pt x="104" y="226"/>
                    </a:lnTo>
                    <a:lnTo>
                      <a:pt x="114" y="212"/>
                    </a:lnTo>
                    <a:lnTo>
                      <a:pt x="72" y="140"/>
                    </a:lnTo>
                    <a:lnTo>
                      <a:pt x="82" y="128"/>
                    </a:lnTo>
                    <a:lnTo>
                      <a:pt x="68" y="122"/>
                    </a:lnTo>
                    <a:lnTo>
                      <a:pt x="52" y="92"/>
                    </a:lnTo>
                    <a:lnTo>
                      <a:pt x="54" y="46"/>
                    </a:lnTo>
                    <a:lnTo>
                      <a:pt x="40" y="32"/>
                    </a:lnTo>
                    <a:lnTo>
                      <a:pt x="24" y="64"/>
                    </a:lnTo>
                    <a:lnTo>
                      <a:pt x="38" y="92"/>
                    </a:lnTo>
                    <a:lnTo>
                      <a:pt x="46" y="182"/>
                    </a:lnTo>
                    <a:lnTo>
                      <a:pt x="58" y="194"/>
                    </a:lnTo>
                    <a:lnTo>
                      <a:pt x="58" y="212"/>
                    </a:lnTo>
                    <a:lnTo>
                      <a:pt x="44" y="216"/>
                    </a:lnTo>
                    <a:lnTo>
                      <a:pt x="20" y="162"/>
                    </a:lnTo>
                    <a:lnTo>
                      <a:pt x="20" y="126"/>
                    </a:lnTo>
                    <a:lnTo>
                      <a:pt x="0" y="114"/>
                    </a:lnTo>
                    <a:lnTo>
                      <a:pt x="18" y="92"/>
                    </a:lnTo>
                    <a:lnTo>
                      <a:pt x="8" y="72"/>
                    </a:lnTo>
                    <a:lnTo>
                      <a:pt x="4" y="40"/>
                    </a:lnTo>
                    <a:lnTo>
                      <a:pt x="8" y="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30" name="Group 34">
              <a:extLst>
                <a:ext uri="{FF2B5EF4-FFF2-40B4-BE49-F238E27FC236}">
                  <a16:creationId xmlns:a16="http://schemas.microsoft.com/office/drawing/2014/main" id="{D99A8BF9-3A7A-2F42-BC1C-954090497A16}"/>
                </a:ext>
              </a:extLst>
            </p:cNvPr>
            <p:cNvGrpSpPr>
              <a:grpSpLocks/>
            </p:cNvGrpSpPr>
            <p:nvPr/>
          </p:nvGrpSpPr>
          <p:grpSpPr bwMode="auto">
            <a:xfrm>
              <a:off x="5118100" y="3236913"/>
              <a:ext cx="1746250" cy="1895475"/>
              <a:chOff x="3318" y="2250"/>
              <a:chExt cx="1100" cy="1194"/>
            </a:xfrm>
            <a:grpFill/>
          </p:grpSpPr>
          <p:sp>
            <p:nvSpPr>
              <p:cNvPr id="88" name="Freeform 35">
                <a:extLst>
                  <a:ext uri="{FF2B5EF4-FFF2-40B4-BE49-F238E27FC236}">
                    <a16:creationId xmlns:a16="http://schemas.microsoft.com/office/drawing/2014/main" id="{B3015002-3002-6546-B77E-ABBCCF371FD5}"/>
                  </a:ext>
                </a:extLst>
              </p:cNvPr>
              <p:cNvSpPr>
                <a:spLocks/>
              </p:cNvSpPr>
              <p:nvPr/>
            </p:nvSpPr>
            <p:spPr bwMode="auto">
              <a:xfrm>
                <a:off x="4282" y="3156"/>
                <a:ext cx="122" cy="244"/>
              </a:xfrm>
              <a:custGeom>
                <a:avLst/>
                <a:gdLst>
                  <a:gd name="T0" fmla="*/ 18 w 122"/>
                  <a:gd name="T1" fmla="*/ 244 h 244"/>
                  <a:gd name="T2" fmla="*/ 0 w 122"/>
                  <a:gd name="T3" fmla="*/ 218 h 244"/>
                  <a:gd name="T4" fmla="*/ 2 w 122"/>
                  <a:gd name="T5" fmla="*/ 188 h 244"/>
                  <a:gd name="T6" fmla="*/ 20 w 122"/>
                  <a:gd name="T7" fmla="*/ 136 h 244"/>
                  <a:gd name="T8" fmla="*/ 12 w 122"/>
                  <a:gd name="T9" fmla="*/ 108 h 244"/>
                  <a:gd name="T10" fmla="*/ 24 w 122"/>
                  <a:gd name="T11" fmla="*/ 94 h 244"/>
                  <a:gd name="T12" fmla="*/ 26 w 122"/>
                  <a:gd name="T13" fmla="*/ 70 h 244"/>
                  <a:gd name="T14" fmla="*/ 58 w 122"/>
                  <a:gd name="T15" fmla="*/ 56 h 244"/>
                  <a:gd name="T16" fmla="*/ 70 w 122"/>
                  <a:gd name="T17" fmla="*/ 36 h 244"/>
                  <a:gd name="T18" fmla="*/ 80 w 122"/>
                  <a:gd name="T19" fmla="*/ 46 h 244"/>
                  <a:gd name="T20" fmla="*/ 84 w 122"/>
                  <a:gd name="T21" fmla="*/ 20 h 244"/>
                  <a:gd name="T22" fmla="*/ 98 w 122"/>
                  <a:gd name="T23" fmla="*/ 18 h 244"/>
                  <a:gd name="T24" fmla="*/ 94 w 122"/>
                  <a:gd name="T25" fmla="*/ 4 h 244"/>
                  <a:gd name="T26" fmla="*/ 108 w 122"/>
                  <a:gd name="T27" fmla="*/ 0 h 244"/>
                  <a:gd name="T28" fmla="*/ 122 w 122"/>
                  <a:gd name="T29" fmla="*/ 60 h 244"/>
                  <a:gd name="T30" fmla="*/ 116 w 122"/>
                  <a:gd name="T31" fmla="*/ 74 h 244"/>
                  <a:gd name="T32" fmla="*/ 100 w 122"/>
                  <a:gd name="T33" fmla="*/ 66 h 244"/>
                  <a:gd name="T34" fmla="*/ 102 w 122"/>
                  <a:gd name="T35" fmla="*/ 106 h 244"/>
                  <a:gd name="T36" fmla="*/ 80 w 122"/>
                  <a:gd name="T37" fmla="*/ 154 h 244"/>
                  <a:gd name="T38" fmla="*/ 74 w 122"/>
                  <a:gd name="T39" fmla="*/ 198 h 244"/>
                  <a:gd name="T40" fmla="*/ 60 w 122"/>
                  <a:gd name="T41" fmla="*/ 232 h 244"/>
                  <a:gd name="T42" fmla="*/ 42 w 122"/>
                  <a:gd name="T43" fmla="*/ 232 h 244"/>
                  <a:gd name="T44" fmla="*/ 18 w 122"/>
                  <a:gd name="T4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244">
                    <a:moveTo>
                      <a:pt x="18" y="244"/>
                    </a:moveTo>
                    <a:lnTo>
                      <a:pt x="0" y="218"/>
                    </a:lnTo>
                    <a:lnTo>
                      <a:pt x="2" y="188"/>
                    </a:lnTo>
                    <a:lnTo>
                      <a:pt x="20" y="136"/>
                    </a:lnTo>
                    <a:lnTo>
                      <a:pt x="12" y="108"/>
                    </a:lnTo>
                    <a:lnTo>
                      <a:pt x="24" y="94"/>
                    </a:lnTo>
                    <a:lnTo>
                      <a:pt x="26" y="70"/>
                    </a:lnTo>
                    <a:lnTo>
                      <a:pt x="58" y="56"/>
                    </a:lnTo>
                    <a:lnTo>
                      <a:pt x="70" y="36"/>
                    </a:lnTo>
                    <a:lnTo>
                      <a:pt x="80" y="46"/>
                    </a:lnTo>
                    <a:lnTo>
                      <a:pt x="84" y="20"/>
                    </a:lnTo>
                    <a:lnTo>
                      <a:pt x="98" y="18"/>
                    </a:lnTo>
                    <a:lnTo>
                      <a:pt x="94" y="4"/>
                    </a:lnTo>
                    <a:lnTo>
                      <a:pt x="108" y="0"/>
                    </a:lnTo>
                    <a:lnTo>
                      <a:pt x="122" y="60"/>
                    </a:lnTo>
                    <a:lnTo>
                      <a:pt x="116" y="74"/>
                    </a:lnTo>
                    <a:lnTo>
                      <a:pt x="100" y="66"/>
                    </a:lnTo>
                    <a:lnTo>
                      <a:pt x="102" y="106"/>
                    </a:lnTo>
                    <a:lnTo>
                      <a:pt x="80" y="154"/>
                    </a:lnTo>
                    <a:lnTo>
                      <a:pt x="74" y="198"/>
                    </a:lnTo>
                    <a:lnTo>
                      <a:pt x="60" y="232"/>
                    </a:lnTo>
                    <a:lnTo>
                      <a:pt x="42" y="232"/>
                    </a:lnTo>
                    <a:lnTo>
                      <a:pt x="18" y="24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89" name="Freeform 36">
                <a:extLst>
                  <a:ext uri="{FF2B5EF4-FFF2-40B4-BE49-F238E27FC236}">
                    <a16:creationId xmlns:a16="http://schemas.microsoft.com/office/drawing/2014/main" id="{34A2C087-141A-0843-B39D-05E330F4B5F2}"/>
                  </a:ext>
                </a:extLst>
              </p:cNvPr>
              <p:cNvSpPr>
                <a:spLocks/>
              </p:cNvSpPr>
              <p:nvPr/>
            </p:nvSpPr>
            <p:spPr bwMode="auto">
              <a:xfrm>
                <a:off x="3318" y="2250"/>
                <a:ext cx="1100" cy="1194"/>
              </a:xfrm>
              <a:custGeom>
                <a:avLst/>
                <a:gdLst>
                  <a:gd name="T0" fmla="*/ 782 w 1100"/>
                  <a:gd name="T1" fmla="*/ 132 h 1194"/>
                  <a:gd name="T2" fmla="*/ 830 w 1100"/>
                  <a:gd name="T3" fmla="*/ 232 h 1194"/>
                  <a:gd name="T4" fmla="*/ 874 w 1100"/>
                  <a:gd name="T5" fmla="*/ 294 h 1194"/>
                  <a:gd name="T6" fmla="*/ 896 w 1100"/>
                  <a:gd name="T7" fmla="*/ 364 h 1194"/>
                  <a:gd name="T8" fmla="*/ 956 w 1100"/>
                  <a:gd name="T9" fmla="*/ 442 h 1194"/>
                  <a:gd name="T10" fmla="*/ 978 w 1100"/>
                  <a:gd name="T11" fmla="*/ 476 h 1194"/>
                  <a:gd name="T12" fmla="*/ 1024 w 1100"/>
                  <a:gd name="T13" fmla="*/ 486 h 1194"/>
                  <a:gd name="T14" fmla="*/ 1100 w 1100"/>
                  <a:gd name="T15" fmla="*/ 460 h 1194"/>
                  <a:gd name="T16" fmla="*/ 1076 w 1100"/>
                  <a:gd name="T17" fmla="*/ 552 h 1194"/>
                  <a:gd name="T18" fmla="*/ 962 w 1100"/>
                  <a:gd name="T19" fmla="*/ 696 h 1194"/>
                  <a:gd name="T20" fmla="*/ 910 w 1100"/>
                  <a:gd name="T21" fmla="*/ 810 h 1194"/>
                  <a:gd name="T22" fmla="*/ 934 w 1100"/>
                  <a:gd name="T23" fmla="*/ 876 h 1194"/>
                  <a:gd name="T24" fmla="*/ 876 w 1100"/>
                  <a:gd name="T25" fmla="*/ 1000 h 1194"/>
                  <a:gd name="T26" fmla="*/ 834 w 1100"/>
                  <a:gd name="T27" fmla="*/ 1098 h 1194"/>
                  <a:gd name="T28" fmla="*/ 820 w 1100"/>
                  <a:gd name="T29" fmla="*/ 1124 h 1194"/>
                  <a:gd name="T30" fmla="*/ 770 w 1100"/>
                  <a:gd name="T31" fmla="*/ 1156 h 1194"/>
                  <a:gd name="T32" fmla="*/ 762 w 1100"/>
                  <a:gd name="T33" fmla="*/ 1126 h 1194"/>
                  <a:gd name="T34" fmla="*/ 784 w 1100"/>
                  <a:gd name="T35" fmla="*/ 1080 h 1194"/>
                  <a:gd name="T36" fmla="*/ 700 w 1100"/>
                  <a:gd name="T37" fmla="*/ 1110 h 1194"/>
                  <a:gd name="T38" fmla="*/ 600 w 1100"/>
                  <a:gd name="T39" fmla="*/ 1148 h 1194"/>
                  <a:gd name="T40" fmla="*/ 560 w 1100"/>
                  <a:gd name="T41" fmla="*/ 1190 h 1194"/>
                  <a:gd name="T42" fmla="*/ 512 w 1100"/>
                  <a:gd name="T43" fmla="*/ 1176 h 1194"/>
                  <a:gd name="T44" fmla="*/ 508 w 1100"/>
                  <a:gd name="T45" fmla="*/ 1080 h 1194"/>
                  <a:gd name="T46" fmla="*/ 468 w 1100"/>
                  <a:gd name="T47" fmla="*/ 1008 h 1194"/>
                  <a:gd name="T48" fmla="*/ 476 w 1100"/>
                  <a:gd name="T49" fmla="*/ 930 h 1194"/>
                  <a:gd name="T50" fmla="*/ 486 w 1100"/>
                  <a:gd name="T51" fmla="*/ 852 h 1194"/>
                  <a:gd name="T52" fmla="*/ 478 w 1100"/>
                  <a:gd name="T53" fmla="*/ 782 h 1194"/>
                  <a:gd name="T54" fmla="*/ 430 w 1100"/>
                  <a:gd name="T55" fmla="*/ 678 h 1194"/>
                  <a:gd name="T56" fmla="*/ 396 w 1100"/>
                  <a:gd name="T57" fmla="*/ 608 h 1194"/>
                  <a:gd name="T58" fmla="*/ 336 w 1100"/>
                  <a:gd name="T59" fmla="*/ 560 h 1194"/>
                  <a:gd name="T60" fmla="*/ 158 w 1100"/>
                  <a:gd name="T61" fmla="*/ 606 h 1194"/>
                  <a:gd name="T62" fmla="*/ 52 w 1100"/>
                  <a:gd name="T63" fmla="*/ 496 h 1194"/>
                  <a:gd name="T64" fmla="*/ 18 w 1100"/>
                  <a:gd name="T65" fmla="*/ 454 h 1194"/>
                  <a:gd name="T66" fmla="*/ 14 w 1100"/>
                  <a:gd name="T67" fmla="*/ 402 h 1194"/>
                  <a:gd name="T68" fmla="*/ 42 w 1100"/>
                  <a:gd name="T69" fmla="*/ 264 h 1194"/>
                  <a:gd name="T70" fmla="*/ 60 w 1100"/>
                  <a:gd name="T71" fmla="*/ 210 h 1194"/>
                  <a:gd name="T72" fmla="*/ 122 w 1100"/>
                  <a:gd name="T73" fmla="*/ 160 h 1194"/>
                  <a:gd name="T74" fmla="*/ 156 w 1100"/>
                  <a:gd name="T75" fmla="*/ 76 h 1194"/>
                  <a:gd name="T76" fmla="*/ 206 w 1100"/>
                  <a:gd name="T77" fmla="*/ 26 h 1194"/>
                  <a:gd name="T78" fmla="*/ 274 w 1100"/>
                  <a:gd name="T79" fmla="*/ 26 h 1194"/>
                  <a:gd name="T80" fmla="*/ 394 w 1100"/>
                  <a:gd name="T81" fmla="*/ 4 h 1194"/>
                  <a:gd name="T82" fmla="*/ 450 w 1100"/>
                  <a:gd name="T83" fmla="*/ 10 h 1194"/>
                  <a:gd name="T84" fmla="*/ 450 w 1100"/>
                  <a:gd name="T85" fmla="*/ 20 h 1194"/>
                  <a:gd name="T86" fmla="*/ 450 w 1100"/>
                  <a:gd name="T87" fmla="*/ 66 h 1194"/>
                  <a:gd name="T88" fmla="*/ 590 w 1100"/>
                  <a:gd name="T89" fmla="*/ 128 h 1194"/>
                  <a:gd name="T90" fmla="*/ 640 w 1100"/>
                  <a:gd name="T91" fmla="*/ 86 h 1194"/>
                  <a:gd name="T92" fmla="*/ 690 w 1100"/>
                  <a:gd name="T93" fmla="*/ 108 h 1194"/>
                  <a:gd name="T94" fmla="*/ 782 w 1100"/>
                  <a:gd name="T95" fmla="*/ 100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0" h="1194">
                    <a:moveTo>
                      <a:pt x="794" y="108"/>
                    </a:moveTo>
                    <a:lnTo>
                      <a:pt x="796" y="130"/>
                    </a:lnTo>
                    <a:lnTo>
                      <a:pt x="782" y="132"/>
                    </a:lnTo>
                    <a:lnTo>
                      <a:pt x="786" y="152"/>
                    </a:lnTo>
                    <a:lnTo>
                      <a:pt x="804" y="172"/>
                    </a:lnTo>
                    <a:lnTo>
                      <a:pt x="830" y="232"/>
                    </a:lnTo>
                    <a:lnTo>
                      <a:pt x="846" y="246"/>
                    </a:lnTo>
                    <a:lnTo>
                      <a:pt x="848" y="274"/>
                    </a:lnTo>
                    <a:lnTo>
                      <a:pt x="874" y="294"/>
                    </a:lnTo>
                    <a:lnTo>
                      <a:pt x="870" y="322"/>
                    </a:lnTo>
                    <a:lnTo>
                      <a:pt x="882" y="348"/>
                    </a:lnTo>
                    <a:lnTo>
                      <a:pt x="896" y="364"/>
                    </a:lnTo>
                    <a:lnTo>
                      <a:pt x="906" y="394"/>
                    </a:lnTo>
                    <a:lnTo>
                      <a:pt x="944" y="416"/>
                    </a:lnTo>
                    <a:lnTo>
                      <a:pt x="956" y="442"/>
                    </a:lnTo>
                    <a:lnTo>
                      <a:pt x="972" y="456"/>
                    </a:lnTo>
                    <a:lnTo>
                      <a:pt x="960" y="472"/>
                    </a:lnTo>
                    <a:lnTo>
                      <a:pt x="978" y="476"/>
                    </a:lnTo>
                    <a:lnTo>
                      <a:pt x="980" y="492"/>
                    </a:lnTo>
                    <a:lnTo>
                      <a:pt x="1012" y="480"/>
                    </a:lnTo>
                    <a:lnTo>
                      <a:pt x="1024" y="486"/>
                    </a:lnTo>
                    <a:lnTo>
                      <a:pt x="1062" y="466"/>
                    </a:lnTo>
                    <a:lnTo>
                      <a:pt x="1080" y="472"/>
                    </a:lnTo>
                    <a:lnTo>
                      <a:pt x="1100" y="460"/>
                    </a:lnTo>
                    <a:lnTo>
                      <a:pt x="1100" y="494"/>
                    </a:lnTo>
                    <a:lnTo>
                      <a:pt x="1074" y="536"/>
                    </a:lnTo>
                    <a:lnTo>
                      <a:pt x="1076" y="552"/>
                    </a:lnTo>
                    <a:lnTo>
                      <a:pt x="1018" y="644"/>
                    </a:lnTo>
                    <a:lnTo>
                      <a:pt x="992" y="652"/>
                    </a:lnTo>
                    <a:lnTo>
                      <a:pt x="962" y="696"/>
                    </a:lnTo>
                    <a:lnTo>
                      <a:pt x="918" y="740"/>
                    </a:lnTo>
                    <a:lnTo>
                      <a:pt x="902" y="800"/>
                    </a:lnTo>
                    <a:lnTo>
                      <a:pt x="910" y="810"/>
                    </a:lnTo>
                    <a:lnTo>
                      <a:pt x="908" y="834"/>
                    </a:lnTo>
                    <a:lnTo>
                      <a:pt x="922" y="870"/>
                    </a:lnTo>
                    <a:lnTo>
                      <a:pt x="934" y="876"/>
                    </a:lnTo>
                    <a:lnTo>
                      <a:pt x="924" y="966"/>
                    </a:lnTo>
                    <a:lnTo>
                      <a:pt x="894" y="1000"/>
                    </a:lnTo>
                    <a:lnTo>
                      <a:pt x="876" y="1000"/>
                    </a:lnTo>
                    <a:lnTo>
                      <a:pt x="824" y="1044"/>
                    </a:lnTo>
                    <a:lnTo>
                      <a:pt x="836" y="1054"/>
                    </a:lnTo>
                    <a:lnTo>
                      <a:pt x="834" y="1098"/>
                    </a:lnTo>
                    <a:lnTo>
                      <a:pt x="842" y="1114"/>
                    </a:lnTo>
                    <a:lnTo>
                      <a:pt x="834" y="1128"/>
                    </a:lnTo>
                    <a:lnTo>
                      <a:pt x="820" y="1124"/>
                    </a:lnTo>
                    <a:lnTo>
                      <a:pt x="796" y="1150"/>
                    </a:lnTo>
                    <a:lnTo>
                      <a:pt x="774" y="1148"/>
                    </a:lnTo>
                    <a:lnTo>
                      <a:pt x="770" y="1156"/>
                    </a:lnTo>
                    <a:lnTo>
                      <a:pt x="756" y="1158"/>
                    </a:lnTo>
                    <a:lnTo>
                      <a:pt x="746" y="1144"/>
                    </a:lnTo>
                    <a:lnTo>
                      <a:pt x="762" y="1126"/>
                    </a:lnTo>
                    <a:lnTo>
                      <a:pt x="778" y="1134"/>
                    </a:lnTo>
                    <a:lnTo>
                      <a:pt x="782" y="1116"/>
                    </a:lnTo>
                    <a:lnTo>
                      <a:pt x="784" y="1080"/>
                    </a:lnTo>
                    <a:lnTo>
                      <a:pt x="732" y="1074"/>
                    </a:lnTo>
                    <a:lnTo>
                      <a:pt x="704" y="1100"/>
                    </a:lnTo>
                    <a:lnTo>
                      <a:pt x="700" y="1110"/>
                    </a:lnTo>
                    <a:lnTo>
                      <a:pt x="670" y="1144"/>
                    </a:lnTo>
                    <a:lnTo>
                      <a:pt x="596" y="1164"/>
                    </a:lnTo>
                    <a:lnTo>
                      <a:pt x="600" y="1148"/>
                    </a:lnTo>
                    <a:lnTo>
                      <a:pt x="584" y="1136"/>
                    </a:lnTo>
                    <a:lnTo>
                      <a:pt x="578" y="1186"/>
                    </a:lnTo>
                    <a:lnTo>
                      <a:pt x="560" y="1190"/>
                    </a:lnTo>
                    <a:lnTo>
                      <a:pt x="546" y="1184"/>
                    </a:lnTo>
                    <a:lnTo>
                      <a:pt x="528" y="1194"/>
                    </a:lnTo>
                    <a:lnTo>
                      <a:pt x="512" y="1176"/>
                    </a:lnTo>
                    <a:lnTo>
                      <a:pt x="514" y="1128"/>
                    </a:lnTo>
                    <a:lnTo>
                      <a:pt x="504" y="1096"/>
                    </a:lnTo>
                    <a:lnTo>
                      <a:pt x="508" y="1080"/>
                    </a:lnTo>
                    <a:lnTo>
                      <a:pt x="488" y="1058"/>
                    </a:lnTo>
                    <a:lnTo>
                      <a:pt x="482" y="1030"/>
                    </a:lnTo>
                    <a:lnTo>
                      <a:pt x="468" y="1008"/>
                    </a:lnTo>
                    <a:lnTo>
                      <a:pt x="466" y="970"/>
                    </a:lnTo>
                    <a:lnTo>
                      <a:pt x="478" y="960"/>
                    </a:lnTo>
                    <a:lnTo>
                      <a:pt x="476" y="930"/>
                    </a:lnTo>
                    <a:lnTo>
                      <a:pt x="500" y="904"/>
                    </a:lnTo>
                    <a:lnTo>
                      <a:pt x="498" y="878"/>
                    </a:lnTo>
                    <a:lnTo>
                      <a:pt x="486" y="852"/>
                    </a:lnTo>
                    <a:lnTo>
                      <a:pt x="496" y="822"/>
                    </a:lnTo>
                    <a:lnTo>
                      <a:pt x="482" y="806"/>
                    </a:lnTo>
                    <a:lnTo>
                      <a:pt x="478" y="782"/>
                    </a:lnTo>
                    <a:lnTo>
                      <a:pt x="452" y="738"/>
                    </a:lnTo>
                    <a:lnTo>
                      <a:pt x="414" y="698"/>
                    </a:lnTo>
                    <a:lnTo>
                      <a:pt x="430" y="678"/>
                    </a:lnTo>
                    <a:lnTo>
                      <a:pt x="440" y="616"/>
                    </a:lnTo>
                    <a:lnTo>
                      <a:pt x="420" y="598"/>
                    </a:lnTo>
                    <a:lnTo>
                      <a:pt x="396" y="608"/>
                    </a:lnTo>
                    <a:lnTo>
                      <a:pt x="368" y="600"/>
                    </a:lnTo>
                    <a:lnTo>
                      <a:pt x="362" y="572"/>
                    </a:lnTo>
                    <a:lnTo>
                      <a:pt x="336" y="560"/>
                    </a:lnTo>
                    <a:lnTo>
                      <a:pt x="248" y="596"/>
                    </a:lnTo>
                    <a:lnTo>
                      <a:pt x="208" y="588"/>
                    </a:lnTo>
                    <a:lnTo>
                      <a:pt x="158" y="606"/>
                    </a:lnTo>
                    <a:lnTo>
                      <a:pt x="76" y="538"/>
                    </a:lnTo>
                    <a:lnTo>
                      <a:pt x="76" y="516"/>
                    </a:lnTo>
                    <a:lnTo>
                      <a:pt x="52" y="496"/>
                    </a:lnTo>
                    <a:lnTo>
                      <a:pt x="42" y="464"/>
                    </a:lnTo>
                    <a:lnTo>
                      <a:pt x="30" y="468"/>
                    </a:lnTo>
                    <a:lnTo>
                      <a:pt x="18" y="454"/>
                    </a:lnTo>
                    <a:lnTo>
                      <a:pt x="20" y="436"/>
                    </a:lnTo>
                    <a:lnTo>
                      <a:pt x="0" y="410"/>
                    </a:lnTo>
                    <a:lnTo>
                      <a:pt x="14" y="402"/>
                    </a:lnTo>
                    <a:lnTo>
                      <a:pt x="28" y="332"/>
                    </a:lnTo>
                    <a:lnTo>
                      <a:pt x="16" y="284"/>
                    </a:lnTo>
                    <a:lnTo>
                      <a:pt x="42" y="264"/>
                    </a:lnTo>
                    <a:lnTo>
                      <a:pt x="38" y="244"/>
                    </a:lnTo>
                    <a:lnTo>
                      <a:pt x="52" y="238"/>
                    </a:lnTo>
                    <a:lnTo>
                      <a:pt x="60" y="210"/>
                    </a:lnTo>
                    <a:lnTo>
                      <a:pt x="80" y="198"/>
                    </a:lnTo>
                    <a:lnTo>
                      <a:pt x="86" y="168"/>
                    </a:lnTo>
                    <a:lnTo>
                      <a:pt x="122" y="160"/>
                    </a:lnTo>
                    <a:lnTo>
                      <a:pt x="148" y="130"/>
                    </a:lnTo>
                    <a:lnTo>
                      <a:pt x="140" y="114"/>
                    </a:lnTo>
                    <a:lnTo>
                      <a:pt x="156" y="76"/>
                    </a:lnTo>
                    <a:lnTo>
                      <a:pt x="178" y="68"/>
                    </a:lnTo>
                    <a:lnTo>
                      <a:pt x="196" y="50"/>
                    </a:lnTo>
                    <a:lnTo>
                      <a:pt x="206" y="26"/>
                    </a:lnTo>
                    <a:lnTo>
                      <a:pt x="248" y="34"/>
                    </a:lnTo>
                    <a:lnTo>
                      <a:pt x="274" y="40"/>
                    </a:lnTo>
                    <a:lnTo>
                      <a:pt x="274" y="26"/>
                    </a:lnTo>
                    <a:lnTo>
                      <a:pt x="352" y="4"/>
                    </a:lnTo>
                    <a:lnTo>
                      <a:pt x="372" y="12"/>
                    </a:lnTo>
                    <a:lnTo>
                      <a:pt x="394" y="4"/>
                    </a:lnTo>
                    <a:lnTo>
                      <a:pt x="408" y="14"/>
                    </a:lnTo>
                    <a:lnTo>
                      <a:pt x="434" y="4"/>
                    </a:lnTo>
                    <a:lnTo>
                      <a:pt x="450" y="10"/>
                    </a:lnTo>
                    <a:lnTo>
                      <a:pt x="458" y="0"/>
                    </a:lnTo>
                    <a:lnTo>
                      <a:pt x="462" y="10"/>
                    </a:lnTo>
                    <a:lnTo>
                      <a:pt x="450" y="20"/>
                    </a:lnTo>
                    <a:lnTo>
                      <a:pt x="458" y="46"/>
                    </a:lnTo>
                    <a:lnTo>
                      <a:pt x="444" y="52"/>
                    </a:lnTo>
                    <a:lnTo>
                      <a:pt x="450" y="66"/>
                    </a:lnTo>
                    <a:lnTo>
                      <a:pt x="522" y="80"/>
                    </a:lnTo>
                    <a:lnTo>
                      <a:pt x="546" y="108"/>
                    </a:lnTo>
                    <a:lnTo>
                      <a:pt x="590" y="128"/>
                    </a:lnTo>
                    <a:lnTo>
                      <a:pt x="604" y="116"/>
                    </a:lnTo>
                    <a:lnTo>
                      <a:pt x="596" y="100"/>
                    </a:lnTo>
                    <a:lnTo>
                      <a:pt x="640" y="86"/>
                    </a:lnTo>
                    <a:lnTo>
                      <a:pt x="648" y="100"/>
                    </a:lnTo>
                    <a:lnTo>
                      <a:pt x="662" y="90"/>
                    </a:lnTo>
                    <a:lnTo>
                      <a:pt x="690" y="108"/>
                    </a:lnTo>
                    <a:lnTo>
                      <a:pt x="730" y="114"/>
                    </a:lnTo>
                    <a:lnTo>
                      <a:pt x="762" y="102"/>
                    </a:lnTo>
                    <a:lnTo>
                      <a:pt x="782" y="100"/>
                    </a:lnTo>
                    <a:lnTo>
                      <a:pt x="794" y="108"/>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31" name="Group 37">
              <a:extLst>
                <a:ext uri="{FF2B5EF4-FFF2-40B4-BE49-F238E27FC236}">
                  <a16:creationId xmlns:a16="http://schemas.microsoft.com/office/drawing/2014/main" id="{C1AFF542-693F-5444-A429-31F9FBFDCE1D}"/>
                </a:ext>
              </a:extLst>
            </p:cNvPr>
            <p:cNvGrpSpPr>
              <a:grpSpLocks/>
            </p:cNvGrpSpPr>
            <p:nvPr/>
          </p:nvGrpSpPr>
          <p:grpSpPr bwMode="auto">
            <a:xfrm>
              <a:off x="5241925" y="1957388"/>
              <a:ext cx="1539875" cy="3362325"/>
              <a:chOff x="3396" y="1444"/>
              <a:chExt cx="970" cy="2118"/>
            </a:xfrm>
            <a:grpFill/>
          </p:grpSpPr>
          <p:grpSp>
            <p:nvGrpSpPr>
              <p:cNvPr id="64" name="Group 38">
                <a:extLst>
                  <a:ext uri="{FF2B5EF4-FFF2-40B4-BE49-F238E27FC236}">
                    <a16:creationId xmlns:a16="http://schemas.microsoft.com/office/drawing/2014/main" id="{B3138572-AE1E-8442-BFE1-3CC1F887221E}"/>
                  </a:ext>
                </a:extLst>
              </p:cNvPr>
              <p:cNvGrpSpPr>
                <a:grpSpLocks/>
              </p:cNvGrpSpPr>
              <p:nvPr/>
            </p:nvGrpSpPr>
            <p:grpSpPr bwMode="auto">
              <a:xfrm>
                <a:off x="3396" y="1444"/>
                <a:ext cx="970" cy="854"/>
                <a:chOff x="3396" y="1444"/>
                <a:chExt cx="970" cy="854"/>
              </a:xfrm>
              <a:grpFill/>
            </p:grpSpPr>
            <p:grpSp>
              <p:nvGrpSpPr>
                <p:cNvPr id="67" name="Group 39">
                  <a:extLst>
                    <a:ext uri="{FF2B5EF4-FFF2-40B4-BE49-F238E27FC236}">
                      <a16:creationId xmlns:a16="http://schemas.microsoft.com/office/drawing/2014/main" id="{CF8130EC-FF1A-ED4A-AD1C-213835B83F83}"/>
                    </a:ext>
                  </a:extLst>
                </p:cNvPr>
                <p:cNvGrpSpPr>
                  <a:grpSpLocks/>
                </p:cNvGrpSpPr>
                <p:nvPr/>
              </p:nvGrpSpPr>
              <p:grpSpPr bwMode="auto">
                <a:xfrm>
                  <a:off x="3396" y="1444"/>
                  <a:ext cx="950" cy="854"/>
                  <a:chOff x="3396" y="1444"/>
                  <a:chExt cx="950" cy="854"/>
                </a:xfrm>
                <a:grpFill/>
              </p:grpSpPr>
              <p:sp>
                <p:nvSpPr>
                  <p:cNvPr id="71" name="Freeform 40">
                    <a:extLst>
                      <a:ext uri="{FF2B5EF4-FFF2-40B4-BE49-F238E27FC236}">
                        <a16:creationId xmlns:a16="http://schemas.microsoft.com/office/drawing/2014/main" id="{C39E4E23-B630-6746-8B1E-4A14777FA905}"/>
                      </a:ext>
                    </a:extLst>
                  </p:cNvPr>
                  <p:cNvSpPr>
                    <a:spLocks/>
                  </p:cNvSpPr>
                  <p:nvPr/>
                </p:nvSpPr>
                <p:spPr bwMode="auto">
                  <a:xfrm>
                    <a:off x="3396" y="1716"/>
                    <a:ext cx="120" cy="62"/>
                  </a:xfrm>
                  <a:custGeom>
                    <a:avLst/>
                    <a:gdLst>
                      <a:gd name="T0" fmla="*/ 0 w 120"/>
                      <a:gd name="T1" fmla="*/ 32 h 62"/>
                      <a:gd name="T2" fmla="*/ 18 w 120"/>
                      <a:gd name="T3" fmla="*/ 22 h 62"/>
                      <a:gd name="T4" fmla="*/ 10 w 120"/>
                      <a:gd name="T5" fmla="*/ 8 h 62"/>
                      <a:gd name="T6" fmla="*/ 28 w 120"/>
                      <a:gd name="T7" fmla="*/ 4 h 62"/>
                      <a:gd name="T8" fmla="*/ 38 w 120"/>
                      <a:gd name="T9" fmla="*/ 20 h 62"/>
                      <a:gd name="T10" fmla="*/ 56 w 120"/>
                      <a:gd name="T11" fmla="*/ 0 h 62"/>
                      <a:gd name="T12" fmla="*/ 114 w 120"/>
                      <a:gd name="T13" fmla="*/ 0 h 62"/>
                      <a:gd name="T14" fmla="*/ 120 w 120"/>
                      <a:gd name="T15" fmla="*/ 10 h 62"/>
                      <a:gd name="T16" fmla="*/ 104 w 120"/>
                      <a:gd name="T17" fmla="*/ 46 h 62"/>
                      <a:gd name="T18" fmla="*/ 74 w 120"/>
                      <a:gd name="T19" fmla="*/ 48 h 62"/>
                      <a:gd name="T20" fmla="*/ 52 w 120"/>
                      <a:gd name="T21" fmla="*/ 62 h 62"/>
                      <a:gd name="T22" fmla="*/ 20 w 120"/>
                      <a:gd name="T23" fmla="*/ 48 h 62"/>
                      <a:gd name="T24" fmla="*/ 0 w 120"/>
                      <a:gd name="T25"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2">
                        <a:moveTo>
                          <a:pt x="0" y="32"/>
                        </a:moveTo>
                        <a:lnTo>
                          <a:pt x="18" y="22"/>
                        </a:lnTo>
                        <a:lnTo>
                          <a:pt x="10" y="8"/>
                        </a:lnTo>
                        <a:lnTo>
                          <a:pt x="28" y="4"/>
                        </a:lnTo>
                        <a:lnTo>
                          <a:pt x="38" y="20"/>
                        </a:lnTo>
                        <a:lnTo>
                          <a:pt x="56" y="0"/>
                        </a:lnTo>
                        <a:lnTo>
                          <a:pt x="114" y="0"/>
                        </a:lnTo>
                        <a:lnTo>
                          <a:pt x="120" y="10"/>
                        </a:lnTo>
                        <a:lnTo>
                          <a:pt x="104" y="46"/>
                        </a:lnTo>
                        <a:lnTo>
                          <a:pt x="74" y="48"/>
                        </a:lnTo>
                        <a:lnTo>
                          <a:pt x="52" y="62"/>
                        </a:lnTo>
                        <a:lnTo>
                          <a:pt x="20" y="48"/>
                        </a:lnTo>
                        <a:lnTo>
                          <a:pt x="0" y="3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72" name="Freeform 41">
                    <a:extLst>
                      <a:ext uri="{FF2B5EF4-FFF2-40B4-BE49-F238E27FC236}">
                        <a16:creationId xmlns:a16="http://schemas.microsoft.com/office/drawing/2014/main" id="{F0BADAAA-BE3A-9D4D-815E-6EDC9DCD0B01}"/>
                      </a:ext>
                    </a:extLst>
                  </p:cNvPr>
                  <p:cNvSpPr>
                    <a:spLocks/>
                  </p:cNvSpPr>
                  <p:nvPr/>
                </p:nvSpPr>
                <p:spPr bwMode="auto">
                  <a:xfrm>
                    <a:off x="3772" y="1466"/>
                    <a:ext cx="84" cy="64"/>
                  </a:xfrm>
                  <a:custGeom>
                    <a:avLst/>
                    <a:gdLst>
                      <a:gd name="T0" fmla="*/ 0 w 84"/>
                      <a:gd name="T1" fmla="*/ 18 h 64"/>
                      <a:gd name="T2" fmla="*/ 14 w 84"/>
                      <a:gd name="T3" fmla="*/ 0 h 64"/>
                      <a:gd name="T4" fmla="*/ 50 w 84"/>
                      <a:gd name="T5" fmla="*/ 12 h 64"/>
                      <a:gd name="T6" fmla="*/ 68 w 84"/>
                      <a:gd name="T7" fmla="*/ 2 h 64"/>
                      <a:gd name="T8" fmla="*/ 84 w 84"/>
                      <a:gd name="T9" fmla="*/ 20 h 64"/>
                      <a:gd name="T10" fmla="*/ 64 w 84"/>
                      <a:gd name="T11" fmla="*/ 64 h 64"/>
                      <a:gd name="T12" fmla="*/ 50 w 84"/>
                      <a:gd name="T13" fmla="*/ 58 h 64"/>
                      <a:gd name="T14" fmla="*/ 44 w 84"/>
                      <a:gd name="T15" fmla="*/ 26 h 64"/>
                      <a:gd name="T16" fmla="*/ 0 w 84"/>
                      <a:gd name="T17" fmla="*/ 1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64">
                        <a:moveTo>
                          <a:pt x="0" y="18"/>
                        </a:moveTo>
                        <a:lnTo>
                          <a:pt x="14" y="0"/>
                        </a:lnTo>
                        <a:lnTo>
                          <a:pt x="50" y="12"/>
                        </a:lnTo>
                        <a:lnTo>
                          <a:pt x="68" y="2"/>
                        </a:lnTo>
                        <a:lnTo>
                          <a:pt x="84" y="20"/>
                        </a:lnTo>
                        <a:lnTo>
                          <a:pt x="64" y="64"/>
                        </a:lnTo>
                        <a:lnTo>
                          <a:pt x="50" y="58"/>
                        </a:lnTo>
                        <a:lnTo>
                          <a:pt x="44" y="26"/>
                        </a:lnTo>
                        <a:lnTo>
                          <a:pt x="0" y="18"/>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73" name="Freeform 42">
                    <a:extLst>
                      <a:ext uri="{FF2B5EF4-FFF2-40B4-BE49-F238E27FC236}">
                        <a16:creationId xmlns:a16="http://schemas.microsoft.com/office/drawing/2014/main" id="{A50ADB99-2C58-BA48-AE58-3B7842CE5732}"/>
                      </a:ext>
                    </a:extLst>
                  </p:cNvPr>
                  <p:cNvSpPr>
                    <a:spLocks/>
                  </p:cNvSpPr>
                  <p:nvPr/>
                </p:nvSpPr>
                <p:spPr bwMode="auto">
                  <a:xfrm>
                    <a:off x="3846" y="1444"/>
                    <a:ext cx="92" cy="34"/>
                  </a:xfrm>
                  <a:custGeom>
                    <a:avLst/>
                    <a:gdLst>
                      <a:gd name="T0" fmla="*/ 6 w 92"/>
                      <a:gd name="T1" fmla="*/ 0 h 34"/>
                      <a:gd name="T2" fmla="*/ 36 w 92"/>
                      <a:gd name="T3" fmla="*/ 10 h 34"/>
                      <a:gd name="T4" fmla="*/ 90 w 92"/>
                      <a:gd name="T5" fmla="*/ 2 h 34"/>
                      <a:gd name="T6" fmla="*/ 92 w 92"/>
                      <a:gd name="T7" fmla="*/ 14 h 34"/>
                      <a:gd name="T8" fmla="*/ 62 w 92"/>
                      <a:gd name="T9" fmla="*/ 34 h 34"/>
                      <a:gd name="T10" fmla="*/ 28 w 92"/>
                      <a:gd name="T11" fmla="*/ 26 h 34"/>
                      <a:gd name="T12" fmla="*/ 0 w 92"/>
                      <a:gd name="T13" fmla="*/ 12 h 34"/>
                      <a:gd name="T14" fmla="*/ 6 w 92"/>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4">
                        <a:moveTo>
                          <a:pt x="6" y="0"/>
                        </a:moveTo>
                        <a:lnTo>
                          <a:pt x="36" y="10"/>
                        </a:lnTo>
                        <a:lnTo>
                          <a:pt x="90" y="2"/>
                        </a:lnTo>
                        <a:lnTo>
                          <a:pt x="92" y="14"/>
                        </a:lnTo>
                        <a:lnTo>
                          <a:pt x="62" y="34"/>
                        </a:lnTo>
                        <a:lnTo>
                          <a:pt x="28" y="26"/>
                        </a:lnTo>
                        <a:lnTo>
                          <a:pt x="0" y="12"/>
                        </a:lnTo>
                        <a:lnTo>
                          <a:pt x="6"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74" name="Freeform 43">
                    <a:extLst>
                      <a:ext uri="{FF2B5EF4-FFF2-40B4-BE49-F238E27FC236}">
                        <a16:creationId xmlns:a16="http://schemas.microsoft.com/office/drawing/2014/main" id="{3275F44A-F2E0-4644-8821-A77BB5A677B6}"/>
                      </a:ext>
                    </a:extLst>
                  </p:cNvPr>
                  <p:cNvSpPr>
                    <a:spLocks/>
                  </p:cNvSpPr>
                  <p:nvPr/>
                </p:nvSpPr>
                <p:spPr bwMode="auto">
                  <a:xfrm>
                    <a:off x="3490" y="1924"/>
                    <a:ext cx="64" cy="66"/>
                  </a:xfrm>
                  <a:custGeom>
                    <a:avLst/>
                    <a:gdLst>
                      <a:gd name="T0" fmla="*/ 64 w 64"/>
                      <a:gd name="T1" fmla="*/ 14 h 66"/>
                      <a:gd name="T2" fmla="*/ 48 w 64"/>
                      <a:gd name="T3" fmla="*/ 0 h 66"/>
                      <a:gd name="T4" fmla="*/ 34 w 64"/>
                      <a:gd name="T5" fmla="*/ 0 h 66"/>
                      <a:gd name="T6" fmla="*/ 28 w 64"/>
                      <a:gd name="T7" fmla="*/ 18 h 66"/>
                      <a:gd name="T8" fmla="*/ 14 w 64"/>
                      <a:gd name="T9" fmla="*/ 16 h 66"/>
                      <a:gd name="T10" fmla="*/ 8 w 64"/>
                      <a:gd name="T11" fmla="*/ 30 h 66"/>
                      <a:gd name="T12" fmla="*/ 16 w 64"/>
                      <a:gd name="T13" fmla="*/ 42 h 66"/>
                      <a:gd name="T14" fmla="*/ 4 w 64"/>
                      <a:gd name="T15" fmla="*/ 48 h 66"/>
                      <a:gd name="T16" fmla="*/ 0 w 64"/>
                      <a:gd name="T17" fmla="*/ 66 h 66"/>
                      <a:gd name="T18" fmla="*/ 12 w 64"/>
                      <a:gd name="T19" fmla="*/ 66 h 66"/>
                      <a:gd name="T20" fmla="*/ 30 w 64"/>
                      <a:gd name="T21" fmla="*/ 56 h 66"/>
                      <a:gd name="T22" fmla="*/ 46 w 64"/>
                      <a:gd name="T23" fmla="*/ 56 h 66"/>
                      <a:gd name="T24" fmla="*/ 54 w 64"/>
                      <a:gd name="T25" fmla="*/ 30 h 66"/>
                      <a:gd name="T26" fmla="*/ 64 w 64"/>
                      <a:gd name="T27"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66">
                        <a:moveTo>
                          <a:pt x="64" y="14"/>
                        </a:moveTo>
                        <a:lnTo>
                          <a:pt x="48" y="0"/>
                        </a:lnTo>
                        <a:lnTo>
                          <a:pt x="34" y="0"/>
                        </a:lnTo>
                        <a:lnTo>
                          <a:pt x="28" y="18"/>
                        </a:lnTo>
                        <a:lnTo>
                          <a:pt x="14" y="16"/>
                        </a:lnTo>
                        <a:lnTo>
                          <a:pt x="8" y="30"/>
                        </a:lnTo>
                        <a:lnTo>
                          <a:pt x="16" y="42"/>
                        </a:lnTo>
                        <a:lnTo>
                          <a:pt x="4" y="48"/>
                        </a:lnTo>
                        <a:lnTo>
                          <a:pt x="0" y="66"/>
                        </a:lnTo>
                        <a:lnTo>
                          <a:pt x="12" y="66"/>
                        </a:lnTo>
                        <a:lnTo>
                          <a:pt x="30" y="56"/>
                        </a:lnTo>
                        <a:lnTo>
                          <a:pt x="46" y="56"/>
                        </a:lnTo>
                        <a:lnTo>
                          <a:pt x="54" y="30"/>
                        </a:lnTo>
                        <a:lnTo>
                          <a:pt x="64" y="1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75" name="Freeform 44">
                    <a:extLst>
                      <a:ext uri="{FF2B5EF4-FFF2-40B4-BE49-F238E27FC236}">
                        <a16:creationId xmlns:a16="http://schemas.microsoft.com/office/drawing/2014/main" id="{064FFF9A-C7F1-1949-88C6-415ACB8C069B}"/>
                      </a:ext>
                    </a:extLst>
                  </p:cNvPr>
                  <p:cNvSpPr>
                    <a:spLocks/>
                  </p:cNvSpPr>
                  <p:nvPr/>
                </p:nvSpPr>
                <p:spPr bwMode="auto">
                  <a:xfrm>
                    <a:off x="3554" y="1856"/>
                    <a:ext cx="100" cy="166"/>
                  </a:xfrm>
                  <a:custGeom>
                    <a:avLst/>
                    <a:gdLst>
                      <a:gd name="T0" fmla="*/ 20 w 100"/>
                      <a:gd name="T1" fmla="*/ 0 h 166"/>
                      <a:gd name="T2" fmla="*/ 6 w 100"/>
                      <a:gd name="T3" fmla="*/ 36 h 166"/>
                      <a:gd name="T4" fmla="*/ 10 w 100"/>
                      <a:gd name="T5" fmla="*/ 48 h 166"/>
                      <a:gd name="T6" fmla="*/ 4 w 100"/>
                      <a:gd name="T7" fmla="*/ 60 h 166"/>
                      <a:gd name="T8" fmla="*/ 18 w 100"/>
                      <a:gd name="T9" fmla="*/ 64 h 166"/>
                      <a:gd name="T10" fmla="*/ 16 w 100"/>
                      <a:gd name="T11" fmla="*/ 76 h 166"/>
                      <a:gd name="T12" fmla="*/ 38 w 100"/>
                      <a:gd name="T13" fmla="*/ 84 h 166"/>
                      <a:gd name="T14" fmla="*/ 38 w 100"/>
                      <a:gd name="T15" fmla="*/ 102 h 166"/>
                      <a:gd name="T16" fmla="*/ 20 w 100"/>
                      <a:gd name="T17" fmla="*/ 106 h 166"/>
                      <a:gd name="T18" fmla="*/ 18 w 100"/>
                      <a:gd name="T19" fmla="*/ 118 h 166"/>
                      <a:gd name="T20" fmla="*/ 6 w 100"/>
                      <a:gd name="T21" fmla="*/ 128 h 166"/>
                      <a:gd name="T22" fmla="*/ 30 w 100"/>
                      <a:gd name="T23" fmla="*/ 136 h 166"/>
                      <a:gd name="T24" fmla="*/ 0 w 100"/>
                      <a:gd name="T25" fmla="*/ 154 h 166"/>
                      <a:gd name="T26" fmla="*/ 4 w 100"/>
                      <a:gd name="T27" fmla="*/ 166 h 166"/>
                      <a:gd name="T28" fmla="*/ 48 w 100"/>
                      <a:gd name="T29" fmla="*/ 146 h 166"/>
                      <a:gd name="T30" fmla="*/ 88 w 100"/>
                      <a:gd name="T31" fmla="*/ 144 h 166"/>
                      <a:gd name="T32" fmla="*/ 88 w 100"/>
                      <a:gd name="T33" fmla="*/ 130 h 166"/>
                      <a:gd name="T34" fmla="*/ 100 w 100"/>
                      <a:gd name="T35" fmla="*/ 124 h 166"/>
                      <a:gd name="T36" fmla="*/ 92 w 100"/>
                      <a:gd name="T37" fmla="*/ 104 h 166"/>
                      <a:gd name="T38" fmla="*/ 80 w 100"/>
                      <a:gd name="T39" fmla="*/ 106 h 166"/>
                      <a:gd name="T40" fmla="*/ 50 w 100"/>
                      <a:gd name="T41" fmla="*/ 56 h 166"/>
                      <a:gd name="T42" fmla="*/ 30 w 100"/>
                      <a:gd name="T43" fmla="*/ 52 h 166"/>
                      <a:gd name="T44" fmla="*/ 26 w 100"/>
                      <a:gd name="T45" fmla="*/ 38 h 166"/>
                      <a:gd name="T46" fmla="*/ 40 w 100"/>
                      <a:gd name="T47" fmla="*/ 40 h 166"/>
                      <a:gd name="T48" fmla="*/ 42 w 100"/>
                      <a:gd name="T49" fmla="*/ 26 h 166"/>
                      <a:gd name="T50" fmla="*/ 24 w 100"/>
                      <a:gd name="T51" fmla="*/ 22 h 166"/>
                      <a:gd name="T52" fmla="*/ 32 w 100"/>
                      <a:gd name="T53" fmla="*/ 10 h 166"/>
                      <a:gd name="T54" fmla="*/ 20 w 100"/>
                      <a:gd name="T5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0" h="166">
                        <a:moveTo>
                          <a:pt x="20" y="0"/>
                        </a:moveTo>
                        <a:lnTo>
                          <a:pt x="6" y="36"/>
                        </a:lnTo>
                        <a:lnTo>
                          <a:pt x="10" y="48"/>
                        </a:lnTo>
                        <a:lnTo>
                          <a:pt x="4" y="60"/>
                        </a:lnTo>
                        <a:lnTo>
                          <a:pt x="18" y="64"/>
                        </a:lnTo>
                        <a:lnTo>
                          <a:pt x="16" y="76"/>
                        </a:lnTo>
                        <a:lnTo>
                          <a:pt x="38" y="84"/>
                        </a:lnTo>
                        <a:lnTo>
                          <a:pt x="38" y="102"/>
                        </a:lnTo>
                        <a:lnTo>
                          <a:pt x="20" y="106"/>
                        </a:lnTo>
                        <a:lnTo>
                          <a:pt x="18" y="118"/>
                        </a:lnTo>
                        <a:lnTo>
                          <a:pt x="6" y="128"/>
                        </a:lnTo>
                        <a:lnTo>
                          <a:pt x="30" y="136"/>
                        </a:lnTo>
                        <a:lnTo>
                          <a:pt x="0" y="154"/>
                        </a:lnTo>
                        <a:lnTo>
                          <a:pt x="4" y="166"/>
                        </a:lnTo>
                        <a:lnTo>
                          <a:pt x="48" y="146"/>
                        </a:lnTo>
                        <a:lnTo>
                          <a:pt x="88" y="144"/>
                        </a:lnTo>
                        <a:lnTo>
                          <a:pt x="88" y="130"/>
                        </a:lnTo>
                        <a:lnTo>
                          <a:pt x="100" y="124"/>
                        </a:lnTo>
                        <a:lnTo>
                          <a:pt x="92" y="104"/>
                        </a:lnTo>
                        <a:lnTo>
                          <a:pt x="80" y="106"/>
                        </a:lnTo>
                        <a:lnTo>
                          <a:pt x="50" y="56"/>
                        </a:lnTo>
                        <a:lnTo>
                          <a:pt x="30" y="52"/>
                        </a:lnTo>
                        <a:lnTo>
                          <a:pt x="26" y="38"/>
                        </a:lnTo>
                        <a:lnTo>
                          <a:pt x="40" y="40"/>
                        </a:lnTo>
                        <a:lnTo>
                          <a:pt x="42" y="26"/>
                        </a:lnTo>
                        <a:lnTo>
                          <a:pt x="24" y="22"/>
                        </a:lnTo>
                        <a:lnTo>
                          <a:pt x="32" y="10"/>
                        </a:lnTo>
                        <a:lnTo>
                          <a:pt x="2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76" name="Freeform 45">
                    <a:extLst>
                      <a:ext uri="{FF2B5EF4-FFF2-40B4-BE49-F238E27FC236}">
                        <a16:creationId xmlns:a16="http://schemas.microsoft.com/office/drawing/2014/main" id="{7CF778C4-BEA0-014D-8548-80305EFF965F}"/>
                      </a:ext>
                    </a:extLst>
                  </p:cNvPr>
                  <p:cNvSpPr>
                    <a:spLocks/>
                  </p:cNvSpPr>
                  <p:nvPr/>
                </p:nvSpPr>
                <p:spPr bwMode="auto">
                  <a:xfrm>
                    <a:off x="3734" y="2158"/>
                    <a:ext cx="18" cy="22"/>
                  </a:xfrm>
                  <a:custGeom>
                    <a:avLst/>
                    <a:gdLst>
                      <a:gd name="T0" fmla="*/ 0 w 18"/>
                      <a:gd name="T1" fmla="*/ 0 h 22"/>
                      <a:gd name="T2" fmla="*/ 14 w 18"/>
                      <a:gd name="T3" fmla="*/ 0 h 22"/>
                      <a:gd name="T4" fmla="*/ 18 w 18"/>
                      <a:gd name="T5" fmla="*/ 20 h 22"/>
                      <a:gd name="T6" fmla="*/ 6 w 18"/>
                      <a:gd name="T7" fmla="*/ 22 h 22"/>
                      <a:gd name="T8" fmla="*/ 0 w 18"/>
                      <a:gd name="T9" fmla="*/ 0 h 22"/>
                    </a:gdLst>
                    <a:ahLst/>
                    <a:cxnLst>
                      <a:cxn ang="0">
                        <a:pos x="T0" y="T1"/>
                      </a:cxn>
                      <a:cxn ang="0">
                        <a:pos x="T2" y="T3"/>
                      </a:cxn>
                      <a:cxn ang="0">
                        <a:pos x="T4" y="T5"/>
                      </a:cxn>
                      <a:cxn ang="0">
                        <a:pos x="T6" y="T7"/>
                      </a:cxn>
                      <a:cxn ang="0">
                        <a:pos x="T8" y="T9"/>
                      </a:cxn>
                    </a:cxnLst>
                    <a:rect l="0" t="0" r="r" b="b"/>
                    <a:pathLst>
                      <a:path w="18" h="22">
                        <a:moveTo>
                          <a:pt x="0" y="0"/>
                        </a:moveTo>
                        <a:lnTo>
                          <a:pt x="14" y="0"/>
                        </a:lnTo>
                        <a:lnTo>
                          <a:pt x="18" y="20"/>
                        </a:lnTo>
                        <a:lnTo>
                          <a:pt x="6" y="22"/>
                        </a:lnTo>
                        <a:lnTo>
                          <a:pt x="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nvGrpSpPr>
                  <p:cNvPr id="77" name="Group 46">
                    <a:extLst>
                      <a:ext uri="{FF2B5EF4-FFF2-40B4-BE49-F238E27FC236}">
                        <a16:creationId xmlns:a16="http://schemas.microsoft.com/office/drawing/2014/main" id="{9185FFD5-5F0B-5D47-B7F4-CB405C640E48}"/>
                      </a:ext>
                    </a:extLst>
                  </p:cNvPr>
                  <p:cNvGrpSpPr>
                    <a:grpSpLocks/>
                  </p:cNvGrpSpPr>
                  <p:nvPr/>
                </p:nvGrpSpPr>
                <p:grpSpPr bwMode="auto">
                  <a:xfrm>
                    <a:off x="3736" y="2192"/>
                    <a:ext cx="114" cy="80"/>
                    <a:chOff x="3736" y="2192"/>
                    <a:chExt cx="114" cy="80"/>
                  </a:xfrm>
                  <a:grpFill/>
                </p:grpSpPr>
                <p:sp>
                  <p:nvSpPr>
                    <p:cNvPr id="86" name="Freeform 47">
                      <a:extLst>
                        <a:ext uri="{FF2B5EF4-FFF2-40B4-BE49-F238E27FC236}">
                          <a16:creationId xmlns:a16="http://schemas.microsoft.com/office/drawing/2014/main" id="{81DBCC41-7DA4-4B4C-86E5-A98869EF6C5B}"/>
                        </a:ext>
                      </a:extLst>
                    </p:cNvPr>
                    <p:cNvSpPr>
                      <a:spLocks/>
                    </p:cNvSpPr>
                    <p:nvPr/>
                  </p:nvSpPr>
                  <p:spPr bwMode="auto">
                    <a:xfrm>
                      <a:off x="3736" y="2192"/>
                      <a:ext cx="18" cy="28"/>
                    </a:xfrm>
                    <a:custGeom>
                      <a:avLst/>
                      <a:gdLst>
                        <a:gd name="T0" fmla="*/ 0 w 18"/>
                        <a:gd name="T1" fmla="*/ 0 h 28"/>
                        <a:gd name="T2" fmla="*/ 14 w 18"/>
                        <a:gd name="T3" fmla="*/ 0 h 28"/>
                        <a:gd name="T4" fmla="*/ 18 w 18"/>
                        <a:gd name="T5" fmla="*/ 18 h 28"/>
                        <a:gd name="T6" fmla="*/ 8 w 18"/>
                        <a:gd name="T7" fmla="*/ 28 h 28"/>
                        <a:gd name="T8" fmla="*/ 0 w 18"/>
                        <a:gd name="T9" fmla="*/ 18 h 28"/>
                        <a:gd name="T10" fmla="*/ 0 w 18"/>
                        <a:gd name="T11" fmla="*/ 0 h 28"/>
                      </a:gdLst>
                      <a:ahLst/>
                      <a:cxnLst>
                        <a:cxn ang="0">
                          <a:pos x="T0" y="T1"/>
                        </a:cxn>
                        <a:cxn ang="0">
                          <a:pos x="T2" y="T3"/>
                        </a:cxn>
                        <a:cxn ang="0">
                          <a:pos x="T4" y="T5"/>
                        </a:cxn>
                        <a:cxn ang="0">
                          <a:pos x="T6" y="T7"/>
                        </a:cxn>
                        <a:cxn ang="0">
                          <a:pos x="T8" y="T9"/>
                        </a:cxn>
                        <a:cxn ang="0">
                          <a:pos x="T10" y="T11"/>
                        </a:cxn>
                      </a:cxnLst>
                      <a:rect l="0" t="0" r="r" b="b"/>
                      <a:pathLst>
                        <a:path w="18" h="28">
                          <a:moveTo>
                            <a:pt x="0" y="0"/>
                          </a:moveTo>
                          <a:lnTo>
                            <a:pt x="14" y="0"/>
                          </a:lnTo>
                          <a:lnTo>
                            <a:pt x="18" y="18"/>
                          </a:lnTo>
                          <a:lnTo>
                            <a:pt x="8" y="28"/>
                          </a:lnTo>
                          <a:lnTo>
                            <a:pt x="0" y="18"/>
                          </a:lnTo>
                          <a:lnTo>
                            <a:pt x="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87" name="Freeform 48">
                      <a:extLst>
                        <a:ext uri="{FF2B5EF4-FFF2-40B4-BE49-F238E27FC236}">
                          <a16:creationId xmlns:a16="http://schemas.microsoft.com/office/drawing/2014/main" id="{5CCAA9BC-4A2E-374D-82F5-54C3EDEEE51B}"/>
                        </a:ext>
                      </a:extLst>
                    </p:cNvPr>
                    <p:cNvSpPr>
                      <a:spLocks/>
                    </p:cNvSpPr>
                    <p:nvPr/>
                  </p:nvSpPr>
                  <p:spPr bwMode="auto">
                    <a:xfrm>
                      <a:off x="3802" y="2234"/>
                      <a:ext cx="48" cy="38"/>
                    </a:xfrm>
                    <a:custGeom>
                      <a:avLst/>
                      <a:gdLst>
                        <a:gd name="T0" fmla="*/ 0 w 48"/>
                        <a:gd name="T1" fmla="*/ 0 h 38"/>
                        <a:gd name="T2" fmla="*/ 26 w 48"/>
                        <a:gd name="T3" fmla="*/ 6 h 38"/>
                        <a:gd name="T4" fmla="*/ 44 w 48"/>
                        <a:gd name="T5" fmla="*/ 6 h 38"/>
                        <a:gd name="T6" fmla="*/ 48 w 48"/>
                        <a:gd name="T7" fmla="*/ 32 h 38"/>
                        <a:gd name="T8" fmla="*/ 36 w 48"/>
                        <a:gd name="T9" fmla="*/ 38 h 38"/>
                        <a:gd name="T10" fmla="*/ 24 w 48"/>
                        <a:gd name="T11" fmla="*/ 22 h 38"/>
                        <a:gd name="T12" fmla="*/ 0 w 48"/>
                        <a:gd name="T13" fmla="*/ 14 h 38"/>
                        <a:gd name="T14" fmla="*/ 0 w 48"/>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8">
                          <a:moveTo>
                            <a:pt x="0" y="0"/>
                          </a:moveTo>
                          <a:lnTo>
                            <a:pt x="26" y="6"/>
                          </a:lnTo>
                          <a:lnTo>
                            <a:pt x="44" y="6"/>
                          </a:lnTo>
                          <a:lnTo>
                            <a:pt x="48" y="32"/>
                          </a:lnTo>
                          <a:lnTo>
                            <a:pt x="36" y="38"/>
                          </a:lnTo>
                          <a:lnTo>
                            <a:pt x="24" y="22"/>
                          </a:lnTo>
                          <a:lnTo>
                            <a:pt x="0" y="14"/>
                          </a:lnTo>
                          <a:lnTo>
                            <a:pt x="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78" name="Group 49">
                    <a:extLst>
                      <a:ext uri="{FF2B5EF4-FFF2-40B4-BE49-F238E27FC236}">
                        <a16:creationId xmlns:a16="http://schemas.microsoft.com/office/drawing/2014/main" id="{41A4AD36-4252-3947-8005-ABEB898675B4}"/>
                      </a:ext>
                    </a:extLst>
                  </p:cNvPr>
                  <p:cNvGrpSpPr>
                    <a:grpSpLocks/>
                  </p:cNvGrpSpPr>
                  <p:nvPr/>
                </p:nvGrpSpPr>
                <p:grpSpPr bwMode="auto">
                  <a:xfrm>
                    <a:off x="3954" y="2210"/>
                    <a:ext cx="50" cy="86"/>
                    <a:chOff x="3954" y="2210"/>
                    <a:chExt cx="50" cy="86"/>
                  </a:xfrm>
                  <a:grpFill/>
                </p:grpSpPr>
                <p:sp>
                  <p:nvSpPr>
                    <p:cNvPr id="84" name="Freeform 50">
                      <a:extLst>
                        <a:ext uri="{FF2B5EF4-FFF2-40B4-BE49-F238E27FC236}">
                          <a16:creationId xmlns:a16="http://schemas.microsoft.com/office/drawing/2014/main" id="{22F6AE4E-0631-CA4E-9F91-F2A330399992}"/>
                        </a:ext>
                      </a:extLst>
                    </p:cNvPr>
                    <p:cNvSpPr>
                      <a:spLocks/>
                    </p:cNvSpPr>
                    <p:nvPr/>
                  </p:nvSpPr>
                  <p:spPr bwMode="auto">
                    <a:xfrm>
                      <a:off x="3964" y="2210"/>
                      <a:ext cx="22" cy="24"/>
                    </a:xfrm>
                    <a:custGeom>
                      <a:avLst/>
                      <a:gdLst>
                        <a:gd name="T0" fmla="*/ 0 w 22"/>
                        <a:gd name="T1" fmla="*/ 0 h 24"/>
                        <a:gd name="T2" fmla="*/ 16 w 22"/>
                        <a:gd name="T3" fmla="*/ 0 h 24"/>
                        <a:gd name="T4" fmla="*/ 22 w 22"/>
                        <a:gd name="T5" fmla="*/ 24 h 24"/>
                        <a:gd name="T6" fmla="*/ 10 w 22"/>
                        <a:gd name="T7" fmla="*/ 24 h 24"/>
                        <a:gd name="T8" fmla="*/ 0 w 22"/>
                        <a:gd name="T9" fmla="*/ 0 h 24"/>
                      </a:gdLst>
                      <a:ahLst/>
                      <a:cxnLst>
                        <a:cxn ang="0">
                          <a:pos x="T0" y="T1"/>
                        </a:cxn>
                        <a:cxn ang="0">
                          <a:pos x="T2" y="T3"/>
                        </a:cxn>
                        <a:cxn ang="0">
                          <a:pos x="T4" y="T5"/>
                        </a:cxn>
                        <a:cxn ang="0">
                          <a:pos x="T6" y="T7"/>
                        </a:cxn>
                        <a:cxn ang="0">
                          <a:pos x="T8" y="T9"/>
                        </a:cxn>
                      </a:cxnLst>
                      <a:rect l="0" t="0" r="r" b="b"/>
                      <a:pathLst>
                        <a:path w="22" h="24">
                          <a:moveTo>
                            <a:pt x="0" y="0"/>
                          </a:moveTo>
                          <a:lnTo>
                            <a:pt x="16" y="0"/>
                          </a:lnTo>
                          <a:lnTo>
                            <a:pt x="22" y="24"/>
                          </a:lnTo>
                          <a:lnTo>
                            <a:pt x="10" y="24"/>
                          </a:lnTo>
                          <a:lnTo>
                            <a:pt x="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85" name="Freeform 51">
                      <a:extLst>
                        <a:ext uri="{FF2B5EF4-FFF2-40B4-BE49-F238E27FC236}">
                          <a16:creationId xmlns:a16="http://schemas.microsoft.com/office/drawing/2014/main" id="{A3589D77-6122-FE40-AE0C-DCA8DBAFBD24}"/>
                        </a:ext>
                      </a:extLst>
                    </p:cNvPr>
                    <p:cNvSpPr>
                      <a:spLocks/>
                    </p:cNvSpPr>
                    <p:nvPr/>
                  </p:nvSpPr>
                  <p:spPr bwMode="auto">
                    <a:xfrm>
                      <a:off x="3954" y="2274"/>
                      <a:ext cx="50" cy="22"/>
                    </a:xfrm>
                    <a:custGeom>
                      <a:avLst/>
                      <a:gdLst>
                        <a:gd name="T0" fmla="*/ 8 w 50"/>
                        <a:gd name="T1" fmla="*/ 0 h 22"/>
                        <a:gd name="T2" fmla="*/ 0 w 50"/>
                        <a:gd name="T3" fmla="*/ 14 h 22"/>
                        <a:gd name="T4" fmla="*/ 36 w 50"/>
                        <a:gd name="T5" fmla="*/ 22 h 22"/>
                        <a:gd name="T6" fmla="*/ 50 w 50"/>
                        <a:gd name="T7" fmla="*/ 16 h 22"/>
                        <a:gd name="T8" fmla="*/ 44 w 50"/>
                        <a:gd name="T9" fmla="*/ 6 h 22"/>
                        <a:gd name="T10" fmla="*/ 8 w 50"/>
                        <a:gd name="T11" fmla="*/ 0 h 22"/>
                      </a:gdLst>
                      <a:ahLst/>
                      <a:cxnLst>
                        <a:cxn ang="0">
                          <a:pos x="T0" y="T1"/>
                        </a:cxn>
                        <a:cxn ang="0">
                          <a:pos x="T2" y="T3"/>
                        </a:cxn>
                        <a:cxn ang="0">
                          <a:pos x="T4" y="T5"/>
                        </a:cxn>
                        <a:cxn ang="0">
                          <a:pos x="T6" y="T7"/>
                        </a:cxn>
                        <a:cxn ang="0">
                          <a:pos x="T8" y="T9"/>
                        </a:cxn>
                        <a:cxn ang="0">
                          <a:pos x="T10" y="T11"/>
                        </a:cxn>
                      </a:cxnLst>
                      <a:rect l="0" t="0" r="r" b="b"/>
                      <a:pathLst>
                        <a:path w="50" h="22">
                          <a:moveTo>
                            <a:pt x="8" y="0"/>
                          </a:moveTo>
                          <a:lnTo>
                            <a:pt x="0" y="14"/>
                          </a:lnTo>
                          <a:lnTo>
                            <a:pt x="36" y="22"/>
                          </a:lnTo>
                          <a:lnTo>
                            <a:pt x="50" y="16"/>
                          </a:lnTo>
                          <a:lnTo>
                            <a:pt x="44" y="6"/>
                          </a:lnTo>
                          <a:lnTo>
                            <a:pt x="8"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sp>
                <p:nvSpPr>
                  <p:cNvPr id="79" name="Freeform 52">
                    <a:extLst>
                      <a:ext uri="{FF2B5EF4-FFF2-40B4-BE49-F238E27FC236}">
                        <a16:creationId xmlns:a16="http://schemas.microsoft.com/office/drawing/2014/main" id="{B96A2764-0B21-EA47-AB21-E776598A9D42}"/>
                      </a:ext>
                    </a:extLst>
                  </p:cNvPr>
                  <p:cNvSpPr>
                    <a:spLocks/>
                  </p:cNvSpPr>
                  <p:nvPr/>
                </p:nvSpPr>
                <p:spPr bwMode="auto">
                  <a:xfrm>
                    <a:off x="4094" y="2276"/>
                    <a:ext cx="34" cy="22"/>
                  </a:xfrm>
                  <a:custGeom>
                    <a:avLst/>
                    <a:gdLst>
                      <a:gd name="T0" fmla="*/ 0 w 34"/>
                      <a:gd name="T1" fmla="*/ 20 h 22"/>
                      <a:gd name="T2" fmla="*/ 16 w 34"/>
                      <a:gd name="T3" fmla="*/ 22 h 22"/>
                      <a:gd name="T4" fmla="*/ 30 w 34"/>
                      <a:gd name="T5" fmla="*/ 12 h 22"/>
                      <a:gd name="T6" fmla="*/ 34 w 34"/>
                      <a:gd name="T7" fmla="*/ 0 h 22"/>
                      <a:gd name="T8" fmla="*/ 14 w 34"/>
                      <a:gd name="T9" fmla="*/ 8 h 22"/>
                      <a:gd name="T10" fmla="*/ 0 w 34"/>
                      <a:gd name="T11" fmla="*/ 20 h 22"/>
                    </a:gdLst>
                    <a:ahLst/>
                    <a:cxnLst>
                      <a:cxn ang="0">
                        <a:pos x="T0" y="T1"/>
                      </a:cxn>
                      <a:cxn ang="0">
                        <a:pos x="T2" y="T3"/>
                      </a:cxn>
                      <a:cxn ang="0">
                        <a:pos x="T4" y="T5"/>
                      </a:cxn>
                      <a:cxn ang="0">
                        <a:pos x="T6" y="T7"/>
                      </a:cxn>
                      <a:cxn ang="0">
                        <a:pos x="T8" y="T9"/>
                      </a:cxn>
                      <a:cxn ang="0">
                        <a:pos x="T10" y="T11"/>
                      </a:cxn>
                    </a:cxnLst>
                    <a:rect l="0" t="0" r="r" b="b"/>
                    <a:pathLst>
                      <a:path w="34" h="22">
                        <a:moveTo>
                          <a:pt x="0" y="20"/>
                        </a:moveTo>
                        <a:lnTo>
                          <a:pt x="16" y="22"/>
                        </a:lnTo>
                        <a:lnTo>
                          <a:pt x="30" y="12"/>
                        </a:lnTo>
                        <a:lnTo>
                          <a:pt x="34" y="0"/>
                        </a:lnTo>
                        <a:lnTo>
                          <a:pt x="14" y="8"/>
                        </a:lnTo>
                        <a:lnTo>
                          <a:pt x="0" y="2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nvGrpSpPr>
                  <p:cNvPr id="80" name="Group 53">
                    <a:extLst>
                      <a:ext uri="{FF2B5EF4-FFF2-40B4-BE49-F238E27FC236}">
                        <a16:creationId xmlns:a16="http://schemas.microsoft.com/office/drawing/2014/main" id="{9FEC8DF6-6834-E24C-9065-73E779C12527}"/>
                      </a:ext>
                    </a:extLst>
                  </p:cNvPr>
                  <p:cNvGrpSpPr>
                    <a:grpSpLocks/>
                  </p:cNvGrpSpPr>
                  <p:nvPr/>
                </p:nvGrpSpPr>
                <p:grpSpPr bwMode="auto">
                  <a:xfrm>
                    <a:off x="4208" y="1506"/>
                    <a:ext cx="138" cy="130"/>
                    <a:chOff x="4208" y="1506"/>
                    <a:chExt cx="138" cy="130"/>
                  </a:xfrm>
                  <a:grpFill/>
                </p:grpSpPr>
                <p:sp>
                  <p:nvSpPr>
                    <p:cNvPr id="82" name="Freeform 54">
                      <a:extLst>
                        <a:ext uri="{FF2B5EF4-FFF2-40B4-BE49-F238E27FC236}">
                          <a16:creationId xmlns:a16="http://schemas.microsoft.com/office/drawing/2014/main" id="{0CD71E85-F4A6-7C40-8C4A-ECD1C7289C3D}"/>
                        </a:ext>
                      </a:extLst>
                    </p:cNvPr>
                    <p:cNvSpPr>
                      <a:spLocks/>
                    </p:cNvSpPr>
                    <p:nvPr/>
                  </p:nvSpPr>
                  <p:spPr bwMode="auto">
                    <a:xfrm>
                      <a:off x="4208" y="1586"/>
                      <a:ext cx="72" cy="50"/>
                    </a:xfrm>
                    <a:custGeom>
                      <a:avLst/>
                      <a:gdLst>
                        <a:gd name="T0" fmla="*/ 0 w 72"/>
                        <a:gd name="T1" fmla="*/ 32 h 50"/>
                        <a:gd name="T2" fmla="*/ 14 w 72"/>
                        <a:gd name="T3" fmla="*/ 0 h 50"/>
                        <a:gd name="T4" fmla="*/ 42 w 72"/>
                        <a:gd name="T5" fmla="*/ 2 h 50"/>
                        <a:gd name="T6" fmla="*/ 46 w 72"/>
                        <a:gd name="T7" fmla="*/ 26 h 50"/>
                        <a:gd name="T8" fmla="*/ 72 w 72"/>
                        <a:gd name="T9" fmla="*/ 42 h 50"/>
                        <a:gd name="T10" fmla="*/ 38 w 72"/>
                        <a:gd name="T11" fmla="*/ 50 h 50"/>
                        <a:gd name="T12" fmla="*/ 24 w 72"/>
                        <a:gd name="T13" fmla="*/ 34 h 50"/>
                        <a:gd name="T14" fmla="*/ 0 w 72"/>
                        <a:gd name="T15" fmla="*/ 32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50">
                          <a:moveTo>
                            <a:pt x="0" y="32"/>
                          </a:moveTo>
                          <a:lnTo>
                            <a:pt x="14" y="0"/>
                          </a:lnTo>
                          <a:lnTo>
                            <a:pt x="42" y="2"/>
                          </a:lnTo>
                          <a:lnTo>
                            <a:pt x="46" y="26"/>
                          </a:lnTo>
                          <a:lnTo>
                            <a:pt x="72" y="42"/>
                          </a:lnTo>
                          <a:lnTo>
                            <a:pt x="38" y="50"/>
                          </a:lnTo>
                          <a:lnTo>
                            <a:pt x="24" y="34"/>
                          </a:lnTo>
                          <a:lnTo>
                            <a:pt x="0" y="3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83" name="Freeform 55">
                      <a:extLst>
                        <a:ext uri="{FF2B5EF4-FFF2-40B4-BE49-F238E27FC236}">
                          <a16:creationId xmlns:a16="http://schemas.microsoft.com/office/drawing/2014/main" id="{CA6B0E52-5086-654D-87E8-391F1D5F70EC}"/>
                        </a:ext>
                      </a:extLst>
                    </p:cNvPr>
                    <p:cNvSpPr>
                      <a:spLocks/>
                    </p:cNvSpPr>
                    <p:nvPr/>
                  </p:nvSpPr>
                  <p:spPr bwMode="auto">
                    <a:xfrm>
                      <a:off x="4228" y="1506"/>
                      <a:ext cx="118" cy="66"/>
                    </a:xfrm>
                    <a:custGeom>
                      <a:avLst/>
                      <a:gdLst>
                        <a:gd name="T0" fmla="*/ 0 w 118"/>
                        <a:gd name="T1" fmla="*/ 66 h 66"/>
                        <a:gd name="T2" fmla="*/ 10 w 118"/>
                        <a:gd name="T3" fmla="*/ 40 h 66"/>
                        <a:gd name="T4" fmla="*/ 26 w 118"/>
                        <a:gd name="T5" fmla="*/ 38 h 66"/>
                        <a:gd name="T6" fmla="*/ 52 w 118"/>
                        <a:gd name="T7" fmla="*/ 12 h 66"/>
                        <a:gd name="T8" fmla="*/ 84 w 118"/>
                        <a:gd name="T9" fmla="*/ 16 h 66"/>
                        <a:gd name="T10" fmla="*/ 114 w 118"/>
                        <a:gd name="T11" fmla="*/ 0 h 66"/>
                        <a:gd name="T12" fmla="*/ 118 w 118"/>
                        <a:gd name="T13" fmla="*/ 18 h 66"/>
                        <a:gd name="T14" fmla="*/ 64 w 118"/>
                        <a:gd name="T15" fmla="*/ 46 h 66"/>
                        <a:gd name="T16" fmla="*/ 48 w 118"/>
                        <a:gd name="T17" fmla="*/ 46 h 66"/>
                        <a:gd name="T18" fmla="*/ 30 w 118"/>
                        <a:gd name="T19" fmla="*/ 64 h 66"/>
                        <a:gd name="T20" fmla="*/ 0 w 118"/>
                        <a:gd name="T2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66">
                          <a:moveTo>
                            <a:pt x="0" y="66"/>
                          </a:moveTo>
                          <a:lnTo>
                            <a:pt x="10" y="40"/>
                          </a:lnTo>
                          <a:lnTo>
                            <a:pt x="26" y="38"/>
                          </a:lnTo>
                          <a:lnTo>
                            <a:pt x="52" y="12"/>
                          </a:lnTo>
                          <a:lnTo>
                            <a:pt x="84" y="16"/>
                          </a:lnTo>
                          <a:lnTo>
                            <a:pt x="114" y="0"/>
                          </a:lnTo>
                          <a:lnTo>
                            <a:pt x="118" y="18"/>
                          </a:lnTo>
                          <a:lnTo>
                            <a:pt x="64" y="46"/>
                          </a:lnTo>
                          <a:lnTo>
                            <a:pt x="48" y="46"/>
                          </a:lnTo>
                          <a:lnTo>
                            <a:pt x="30" y="64"/>
                          </a:lnTo>
                          <a:lnTo>
                            <a:pt x="0" y="6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sp>
                <p:nvSpPr>
                  <p:cNvPr id="81" name="Freeform 56">
                    <a:extLst>
                      <a:ext uri="{FF2B5EF4-FFF2-40B4-BE49-F238E27FC236}">
                        <a16:creationId xmlns:a16="http://schemas.microsoft.com/office/drawing/2014/main" id="{BF59FDBA-6C1F-7843-82BB-842FB841A8AD}"/>
                      </a:ext>
                    </a:extLst>
                  </p:cNvPr>
                  <p:cNvSpPr>
                    <a:spLocks/>
                  </p:cNvSpPr>
                  <p:nvPr/>
                </p:nvSpPr>
                <p:spPr bwMode="auto">
                  <a:xfrm>
                    <a:off x="3480" y="1622"/>
                    <a:ext cx="684" cy="648"/>
                  </a:xfrm>
                  <a:custGeom>
                    <a:avLst/>
                    <a:gdLst>
                      <a:gd name="T0" fmla="*/ 516 w 684"/>
                      <a:gd name="T1" fmla="*/ 102 h 648"/>
                      <a:gd name="T2" fmla="*/ 510 w 684"/>
                      <a:gd name="T3" fmla="*/ 194 h 648"/>
                      <a:gd name="T4" fmla="*/ 510 w 684"/>
                      <a:gd name="T5" fmla="*/ 274 h 648"/>
                      <a:gd name="T6" fmla="*/ 562 w 684"/>
                      <a:gd name="T7" fmla="*/ 282 h 648"/>
                      <a:gd name="T8" fmla="*/ 600 w 684"/>
                      <a:gd name="T9" fmla="*/ 328 h 648"/>
                      <a:gd name="T10" fmla="*/ 620 w 684"/>
                      <a:gd name="T11" fmla="*/ 350 h 648"/>
                      <a:gd name="T12" fmla="*/ 678 w 684"/>
                      <a:gd name="T13" fmla="*/ 452 h 648"/>
                      <a:gd name="T14" fmla="*/ 596 w 684"/>
                      <a:gd name="T15" fmla="*/ 464 h 648"/>
                      <a:gd name="T16" fmla="*/ 550 w 684"/>
                      <a:gd name="T17" fmla="*/ 494 h 648"/>
                      <a:gd name="T18" fmla="*/ 520 w 684"/>
                      <a:gd name="T19" fmla="*/ 574 h 648"/>
                      <a:gd name="T20" fmla="*/ 488 w 684"/>
                      <a:gd name="T21" fmla="*/ 580 h 648"/>
                      <a:gd name="T22" fmla="*/ 486 w 684"/>
                      <a:gd name="T23" fmla="*/ 614 h 648"/>
                      <a:gd name="T24" fmla="*/ 462 w 684"/>
                      <a:gd name="T25" fmla="*/ 634 h 648"/>
                      <a:gd name="T26" fmla="*/ 464 w 684"/>
                      <a:gd name="T27" fmla="*/ 602 h 648"/>
                      <a:gd name="T28" fmla="*/ 422 w 684"/>
                      <a:gd name="T29" fmla="*/ 538 h 648"/>
                      <a:gd name="T30" fmla="*/ 336 w 684"/>
                      <a:gd name="T31" fmla="*/ 494 h 648"/>
                      <a:gd name="T32" fmla="*/ 330 w 684"/>
                      <a:gd name="T33" fmla="*/ 504 h 648"/>
                      <a:gd name="T34" fmla="*/ 380 w 684"/>
                      <a:gd name="T35" fmla="*/ 560 h 648"/>
                      <a:gd name="T36" fmla="*/ 386 w 684"/>
                      <a:gd name="T37" fmla="*/ 576 h 648"/>
                      <a:gd name="T38" fmla="*/ 366 w 684"/>
                      <a:gd name="T39" fmla="*/ 610 h 648"/>
                      <a:gd name="T40" fmla="*/ 330 w 684"/>
                      <a:gd name="T41" fmla="*/ 558 h 648"/>
                      <a:gd name="T42" fmla="*/ 242 w 684"/>
                      <a:gd name="T43" fmla="*/ 510 h 648"/>
                      <a:gd name="T44" fmla="*/ 176 w 684"/>
                      <a:gd name="T45" fmla="*/ 544 h 648"/>
                      <a:gd name="T46" fmla="*/ 116 w 684"/>
                      <a:gd name="T47" fmla="*/ 630 h 648"/>
                      <a:gd name="T48" fmla="*/ 62 w 684"/>
                      <a:gd name="T49" fmla="*/ 642 h 648"/>
                      <a:gd name="T50" fmla="*/ 8 w 684"/>
                      <a:gd name="T51" fmla="*/ 630 h 648"/>
                      <a:gd name="T52" fmla="*/ 8 w 684"/>
                      <a:gd name="T53" fmla="*/ 526 h 648"/>
                      <a:gd name="T54" fmla="*/ 124 w 684"/>
                      <a:gd name="T55" fmla="*/ 482 h 648"/>
                      <a:gd name="T56" fmla="*/ 88 w 684"/>
                      <a:gd name="T57" fmla="*/ 414 h 648"/>
                      <a:gd name="T58" fmla="*/ 130 w 684"/>
                      <a:gd name="T59" fmla="*/ 400 h 648"/>
                      <a:gd name="T60" fmla="*/ 204 w 684"/>
                      <a:gd name="T61" fmla="*/ 378 h 648"/>
                      <a:gd name="T62" fmla="*/ 226 w 684"/>
                      <a:gd name="T63" fmla="*/ 338 h 648"/>
                      <a:gd name="T64" fmla="*/ 262 w 684"/>
                      <a:gd name="T65" fmla="*/ 262 h 648"/>
                      <a:gd name="T66" fmla="*/ 282 w 684"/>
                      <a:gd name="T67" fmla="*/ 290 h 648"/>
                      <a:gd name="T68" fmla="*/ 314 w 684"/>
                      <a:gd name="T69" fmla="*/ 322 h 648"/>
                      <a:gd name="T70" fmla="*/ 412 w 684"/>
                      <a:gd name="T71" fmla="*/ 320 h 648"/>
                      <a:gd name="T72" fmla="*/ 432 w 684"/>
                      <a:gd name="T73" fmla="*/ 258 h 648"/>
                      <a:gd name="T74" fmla="*/ 470 w 684"/>
                      <a:gd name="T75" fmla="*/ 248 h 648"/>
                      <a:gd name="T76" fmla="*/ 526 w 684"/>
                      <a:gd name="T77" fmla="*/ 212 h 648"/>
                      <a:gd name="T78" fmla="*/ 444 w 684"/>
                      <a:gd name="T79" fmla="*/ 208 h 648"/>
                      <a:gd name="T80" fmla="*/ 466 w 684"/>
                      <a:gd name="T81" fmla="*/ 126 h 648"/>
                      <a:gd name="T82" fmla="*/ 422 w 684"/>
                      <a:gd name="T83" fmla="*/ 110 h 648"/>
                      <a:gd name="T84" fmla="*/ 376 w 684"/>
                      <a:gd name="T85" fmla="*/ 194 h 648"/>
                      <a:gd name="T86" fmla="*/ 356 w 684"/>
                      <a:gd name="T87" fmla="*/ 284 h 648"/>
                      <a:gd name="T88" fmla="*/ 316 w 684"/>
                      <a:gd name="T89" fmla="*/ 292 h 648"/>
                      <a:gd name="T90" fmla="*/ 282 w 684"/>
                      <a:gd name="T91" fmla="*/ 240 h 648"/>
                      <a:gd name="T92" fmla="*/ 236 w 684"/>
                      <a:gd name="T93" fmla="*/ 232 h 648"/>
                      <a:gd name="T94" fmla="*/ 226 w 684"/>
                      <a:gd name="T95" fmla="*/ 196 h 648"/>
                      <a:gd name="T96" fmla="*/ 264 w 684"/>
                      <a:gd name="T97" fmla="*/ 154 h 648"/>
                      <a:gd name="T98" fmla="*/ 278 w 684"/>
                      <a:gd name="T99" fmla="*/ 144 h 648"/>
                      <a:gd name="T100" fmla="*/ 324 w 684"/>
                      <a:gd name="T101" fmla="*/ 102 h 648"/>
                      <a:gd name="T102" fmla="*/ 354 w 684"/>
                      <a:gd name="T103" fmla="*/ 60 h 648"/>
                      <a:gd name="T104" fmla="*/ 410 w 684"/>
                      <a:gd name="T105" fmla="*/ 40 h 648"/>
                      <a:gd name="T106" fmla="*/ 466 w 684"/>
                      <a:gd name="T10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4" h="648">
                        <a:moveTo>
                          <a:pt x="500" y="34"/>
                        </a:moveTo>
                        <a:lnTo>
                          <a:pt x="496" y="50"/>
                        </a:lnTo>
                        <a:lnTo>
                          <a:pt x="516" y="102"/>
                        </a:lnTo>
                        <a:lnTo>
                          <a:pt x="532" y="112"/>
                        </a:lnTo>
                        <a:lnTo>
                          <a:pt x="526" y="156"/>
                        </a:lnTo>
                        <a:lnTo>
                          <a:pt x="510" y="194"/>
                        </a:lnTo>
                        <a:lnTo>
                          <a:pt x="530" y="214"/>
                        </a:lnTo>
                        <a:lnTo>
                          <a:pt x="502" y="222"/>
                        </a:lnTo>
                        <a:lnTo>
                          <a:pt x="510" y="274"/>
                        </a:lnTo>
                        <a:lnTo>
                          <a:pt x="526" y="282"/>
                        </a:lnTo>
                        <a:lnTo>
                          <a:pt x="532" y="272"/>
                        </a:lnTo>
                        <a:lnTo>
                          <a:pt x="562" y="282"/>
                        </a:lnTo>
                        <a:lnTo>
                          <a:pt x="576" y="306"/>
                        </a:lnTo>
                        <a:lnTo>
                          <a:pt x="600" y="312"/>
                        </a:lnTo>
                        <a:lnTo>
                          <a:pt x="600" y="328"/>
                        </a:lnTo>
                        <a:lnTo>
                          <a:pt x="590" y="334"/>
                        </a:lnTo>
                        <a:lnTo>
                          <a:pt x="594" y="350"/>
                        </a:lnTo>
                        <a:lnTo>
                          <a:pt x="620" y="350"/>
                        </a:lnTo>
                        <a:lnTo>
                          <a:pt x="628" y="368"/>
                        </a:lnTo>
                        <a:lnTo>
                          <a:pt x="684" y="404"/>
                        </a:lnTo>
                        <a:lnTo>
                          <a:pt x="678" y="452"/>
                        </a:lnTo>
                        <a:lnTo>
                          <a:pt x="660" y="476"/>
                        </a:lnTo>
                        <a:lnTo>
                          <a:pt x="616" y="496"/>
                        </a:lnTo>
                        <a:lnTo>
                          <a:pt x="596" y="464"/>
                        </a:lnTo>
                        <a:lnTo>
                          <a:pt x="596" y="450"/>
                        </a:lnTo>
                        <a:lnTo>
                          <a:pt x="558" y="474"/>
                        </a:lnTo>
                        <a:lnTo>
                          <a:pt x="550" y="494"/>
                        </a:lnTo>
                        <a:lnTo>
                          <a:pt x="540" y="536"/>
                        </a:lnTo>
                        <a:lnTo>
                          <a:pt x="552" y="558"/>
                        </a:lnTo>
                        <a:lnTo>
                          <a:pt x="520" y="574"/>
                        </a:lnTo>
                        <a:lnTo>
                          <a:pt x="510" y="556"/>
                        </a:lnTo>
                        <a:lnTo>
                          <a:pt x="490" y="564"/>
                        </a:lnTo>
                        <a:lnTo>
                          <a:pt x="488" y="580"/>
                        </a:lnTo>
                        <a:lnTo>
                          <a:pt x="468" y="576"/>
                        </a:lnTo>
                        <a:lnTo>
                          <a:pt x="474" y="600"/>
                        </a:lnTo>
                        <a:lnTo>
                          <a:pt x="486" y="614"/>
                        </a:lnTo>
                        <a:lnTo>
                          <a:pt x="474" y="630"/>
                        </a:lnTo>
                        <a:lnTo>
                          <a:pt x="476" y="648"/>
                        </a:lnTo>
                        <a:lnTo>
                          <a:pt x="462" y="634"/>
                        </a:lnTo>
                        <a:lnTo>
                          <a:pt x="450" y="646"/>
                        </a:lnTo>
                        <a:lnTo>
                          <a:pt x="450" y="616"/>
                        </a:lnTo>
                        <a:lnTo>
                          <a:pt x="464" y="602"/>
                        </a:lnTo>
                        <a:lnTo>
                          <a:pt x="450" y="600"/>
                        </a:lnTo>
                        <a:lnTo>
                          <a:pt x="424" y="576"/>
                        </a:lnTo>
                        <a:lnTo>
                          <a:pt x="422" y="538"/>
                        </a:lnTo>
                        <a:lnTo>
                          <a:pt x="358" y="508"/>
                        </a:lnTo>
                        <a:lnTo>
                          <a:pt x="348" y="484"/>
                        </a:lnTo>
                        <a:lnTo>
                          <a:pt x="336" y="494"/>
                        </a:lnTo>
                        <a:lnTo>
                          <a:pt x="336" y="476"/>
                        </a:lnTo>
                        <a:lnTo>
                          <a:pt x="316" y="496"/>
                        </a:lnTo>
                        <a:lnTo>
                          <a:pt x="330" y="504"/>
                        </a:lnTo>
                        <a:lnTo>
                          <a:pt x="352" y="542"/>
                        </a:lnTo>
                        <a:lnTo>
                          <a:pt x="372" y="544"/>
                        </a:lnTo>
                        <a:lnTo>
                          <a:pt x="380" y="560"/>
                        </a:lnTo>
                        <a:lnTo>
                          <a:pt x="396" y="560"/>
                        </a:lnTo>
                        <a:lnTo>
                          <a:pt x="412" y="576"/>
                        </a:lnTo>
                        <a:lnTo>
                          <a:pt x="386" y="576"/>
                        </a:lnTo>
                        <a:lnTo>
                          <a:pt x="390" y="600"/>
                        </a:lnTo>
                        <a:lnTo>
                          <a:pt x="378" y="620"/>
                        </a:lnTo>
                        <a:lnTo>
                          <a:pt x="366" y="610"/>
                        </a:lnTo>
                        <a:lnTo>
                          <a:pt x="366" y="582"/>
                        </a:lnTo>
                        <a:lnTo>
                          <a:pt x="344" y="556"/>
                        </a:lnTo>
                        <a:lnTo>
                          <a:pt x="330" y="558"/>
                        </a:lnTo>
                        <a:lnTo>
                          <a:pt x="280" y="504"/>
                        </a:lnTo>
                        <a:lnTo>
                          <a:pt x="258" y="502"/>
                        </a:lnTo>
                        <a:lnTo>
                          <a:pt x="242" y="510"/>
                        </a:lnTo>
                        <a:lnTo>
                          <a:pt x="228" y="520"/>
                        </a:lnTo>
                        <a:lnTo>
                          <a:pt x="184" y="516"/>
                        </a:lnTo>
                        <a:lnTo>
                          <a:pt x="176" y="544"/>
                        </a:lnTo>
                        <a:lnTo>
                          <a:pt x="132" y="570"/>
                        </a:lnTo>
                        <a:lnTo>
                          <a:pt x="136" y="584"/>
                        </a:lnTo>
                        <a:lnTo>
                          <a:pt x="116" y="630"/>
                        </a:lnTo>
                        <a:lnTo>
                          <a:pt x="96" y="642"/>
                        </a:lnTo>
                        <a:lnTo>
                          <a:pt x="82" y="636"/>
                        </a:lnTo>
                        <a:lnTo>
                          <a:pt x="62" y="642"/>
                        </a:lnTo>
                        <a:lnTo>
                          <a:pt x="46" y="644"/>
                        </a:lnTo>
                        <a:lnTo>
                          <a:pt x="30" y="630"/>
                        </a:lnTo>
                        <a:lnTo>
                          <a:pt x="8" y="630"/>
                        </a:lnTo>
                        <a:lnTo>
                          <a:pt x="0" y="582"/>
                        </a:lnTo>
                        <a:lnTo>
                          <a:pt x="14" y="536"/>
                        </a:lnTo>
                        <a:lnTo>
                          <a:pt x="8" y="526"/>
                        </a:lnTo>
                        <a:lnTo>
                          <a:pt x="34" y="512"/>
                        </a:lnTo>
                        <a:lnTo>
                          <a:pt x="112" y="512"/>
                        </a:lnTo>
                        <a:lnTo>
                          <a:pt x="124" y="482"/>
                        </a:lnTo>
                        <a:lnTo>
                          <a:pt x="114" y="446"/>
                        </a:lnTo>
                        <a:lnTo>
                          <a:pt x="80" y="430"/>
                        </a:lnTo>
                        <a:lnTo>
                          <a:pt x="88" y="414"/>
                        </a:lnTo>
                        <a:lnTo>
                          <a:pt x="120" y="422"/>
                        </a:lnTo>
                        <a:lnTo>
                          <a:pt x="118" y="404"/>
                        </a:lnTo>
                        <a:lnTo>
                          <a:pt x="130" y="400"/>
                        </a:lnTo>
                        <a:lnTo>
                          <a:pt x="148" y="416"/>
                        </a:lnTo>
                        <a:lnTo>
                          <a:pt x="172" y="390"/>
                        </a:lnTo>
                        <a:lnTo>
                          <a:pt x="204" y="378"/>
                        </a:lnTo>
                        <a:lnTo>
                          <a:pt x="210" y="356"/>
                        </a:lnTo>
                        <a:lnTo>
                          <a:pt x="224" y="354"/>
                        </a:lnTo>
                        <a:lnTo>
                          <a:pt x="226" y="338"/>
                        </a:lnTo>
                        <a:lnTo>
                          <a:pt x="264" y="326"/>
                        </a:lnTo>
                        <a:lnTo>
                          <a:pt x="256" y="292"/>
                        </a:lnTo>
                        <a:lnTo>
                          <a:pt x="262" y="262"/>
                        </a:lnTo>
                        <a:lnTo>
                          <a:pt x="288" y="250"/>
                        </a:lnTo>
                        <a:lnTo>
                          <a:pt x="296" y="262"/>
                        </a:lnTo>
                        <a:lnTo>
                          <a:pt x="282" y="290"/>
                        </a:lnTo>
                        <a:lnTo>
                          <a:pt x="280" y="318"/>
                        </a:lnTo>
                        <a:lnTo>
                          <a:pt x="294" y="332"/>
                        </a:lnTo>
                        <a:lnTo>
                          <a:pt x="314" y="322"/>
                        </a:lnTo>
                        <a:lnTo>
                          <a:pt x="340" y="328"/>
                        </a:lnTo>
                        <a:lnTo>
                          <a:pt x="384" y="304"/>
                        </a:lnTo>
                        <a:lnTo>
                          <a:pt x="412" y="320"/>
                        </a:lnTo>
                        <a:lnTo>
                          <a:pt x="428" y="298"/>
                        </a:lnTo>
                        <a:lnTo>
                          <a:pt x="420" y="282"/>
                        </a:lnTo>
                        <a:lnTo>
                          <a:pt x="432" y="258"/>
                        </a:lnTo>
                        <a:lnTo>
                          <a:pt x="454" y="254"/>
                        </a:lnTo>
                        <a:lnTo>
                          <a:pt x="460" y="272"/>
                        </a:lnTo>
                        <a:lnTo>
                          <a:pt x="470" y="248"/>
                        </a:lnTo>
                        <a:lnTo>
                          <a:pt x="454" y="230"/>
                        </a:lnTo>
                        <a:lnTo>
                          <a:pt x="504" y="220"/>
                        </a:lnTo>
                        <a:lnTo>
                          <a:pt x="526" y="212"/>
                        </a:lnTo>
                        <a:lnTo>
                          <a:pt x="510" y="196"/>
                        </a:lnTo>
                        <a:lnTo>
                          <a:pt x="476" y="206"/>
                        </a:lnTo>
                        <a:lnTo>
                          <a:pt x="444" y="208"/>
                        </a:lnTo>
                        <a:lnTo>
                          <a:pt x="422" y="186"/>
                        </a:lnTo>
                        <a:lnTo>
                          <a:pt x="426" y="148"/>
                        </a:lnTo>
                        <a:lnTo>
                          <a:pt x="466" y="126"/>
                        </a:lnTo>
                        <a:lnTo>
                          <a:pt x="458" y="106"/>
                        </a:lnTo>
                        <a:lnTo>
                          <a:pt x="434" y="104"/>
                        </a:lnTo>
                        <a:lnTo>
                          <a:pt x="422" y="110"/>
                        </a:lnTo>
                        <a:lnTo>
                          <a:pt x="416" y="134"/>
                        </a:lnTo>
                        <a:lnTo>
                          <a:pt x="370" y="164"/>
                        </a:lnTo>
                        <a:lnTo>
                          <a:pt x="376" y="194"/>
                        </a:lnTo>
                        <a:lnTo>
                          <a:pt x="396" y="216"/>
                        </a:lnTo>
                        <a:lnTo>
                          <a:pt x="370" y="246"/>
                        </a:lnTo>
                        <a:lnTo>
                          <a:pt x="356" y="284"/>
                        </a:lnTo>
                        <a:lnTo>
                          <a:pt x="338" y="280"/>
                        </a:lnTo>
                        <a:lnTo>
                          <a:pt x="332" y="296"/>
                        </a:lnTo>
                        <a:lnTo>
                          <a:pt x="316" y="292"/>
                        </a:lnTo>
                        <a:lnTo>
                          <a:pt x="316" y="276"/>
                        </a:lnTo>
                        <a:lnTo>
                          <a:pt x="290" y="210"/>
                        </a:lnTo>
                        <a:lnTo>
                          <a:pt x="282" y="240"/>
                        </a:lnTo>
                        <a:lnTo>
                          <a:pt x="244" y="256"/>
                        </a:lnTo>
                        <a:lnTo>
                          <a:pt x="232" y="246"/>
                        </a:lnTo>
                        <a:lnTo>
                          <a:pt x="236" y="232"/>
                        </a:lnTo>
                        <a:lnTo>
                          <a:pt x="230" y="216"/>
                        </a:lnTo>
                        <a:lnTo>
                          <a:pt x="242" y="200"/>
                        </a:lnTo>
                        <a:lnTo>
                          <a:pt x="226" y="196"/>
                        </a:lnTo>
                        <a:lnTo>
                          <a:pt x="238" y="164"/>
                        </a:lnTo>
                        <a:lnTo>
                          <a:pt x="252" y="170"/>
                        </a:lnTo>
                        <a:lnTo>
                          <a:pt x="264" y="154"/>
                        </a:lnTo>
                        <a:lnTo>
                          <a:pt x="286" y="162"/>
                        </a:lnTo>
                        <a:lnTo>
                          <a:pt x="294" y="148"/>
                        </a:lnTo>
                        <a:lnTo>
                          <a:pt x="278" y="144"/>
                        </a:lnTo>
                        <a:lnTo>
                          <a:pt x="304" y="124"/>
                        </a:lnTo>
                        <a:lnTo>
                          <a:pt x="308" y="102"/>
                        </a:lnTo>
                        <a:lnTo>
                          <a:pt x="324" y="102"/>
                        </a:lnTo>
                        <a:lnTo>
                          <a:pt x="338" y="74"/>
                        </a:lnTo>
                        <a:lnTo>
                          <a:pt x="350" y="78"/>
                        </a:lnTo>
                        <a:lnTo>
                          <a:pt x="354" y="60"/>
                        </a:lnTo>
                        <a:lnTo>
                          <a:pt x="376" y="54"/>
                        </a:lnTo>
                        <a:lnTo>
                          <a:pt x="384" y="40"/>
                        </a:lnTo>
                        <a:lnTo>
                          <a:pt x="410" y="40"/>
                        </a:lnTo>
                        <a:lnTo>
                          <a:pt x="418" y="22"/>
                        </a:lnTo>
                        <a:lnTo>
                          <a:pt x="438" y="26"/>
                        </a:lnTo>
                        <a:lnTo>
                          <a:pt x="466" y="0"/>
                        </a:lnTo>
                        <a:lnTo>
                          <a:pt x="496" y="10"/>
                        </a:lnTo>
                        <a:lnTo>
                          <a:pt x="500" y="3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68" name="Group 57">
                  <a:extLst>
                    <a:ext uri="{FF2B5EF4-FFF2-40B4-BE49-F238E27FC236}">
                      <a16:creationId xmlns:a16="http://schemas.microsoft.com/office/drawing/2014/main" id="{87AF30D1-EC21-5C45-B3E4-B91C7D014276}"/>
                    </a:ext>
                  </a:extLst>
                </p:cNvPr>
                <p:cNvGrpSpPr>
                  <a:grpSpLocks/>
                </p:cNvGrpSpPr>
                <p:nvPr/>
              </p:nvGrpSpPr>
              <p:grpSpPr bwMode="auto">
                <a:xfrm>
                  <a:off x="3894" y="1644"/>
                  <a:ext cx="472" cy="518"/>
                  <a:chOff x="3894" y="1644"/>
                  <a:chExt cx="472" cy="518"/>
                </a:xfrm>
                <a:grpFill/>
              </p:grpSpPr>
              <p:sp>
                <p:nvSpPr>
                  <p:cNvPr id="69" name="Freeform 58">
                    <a:extLst>
                      <a:ext uri="{FF2B5EF4-FFF2-40B4-BE49-F238E27FC236}">
                        <a16:creationId xmlns:a16="http://schemas.microsoft.com/office/drawing/2014/main" id="{824BD1F5-ADBF-114D-963C-E418A19F3068}"/>
                      </a:ext>
                    </a:extLst>
                  </p:cNvPr>
                  <p:cNvSpPr>
                    <a:spLocks/>
                  </p:cNvSpPr>
                  <p:nvPr/>
                </p:nvSpPr>
                <p:spPr bwMode="auto">
                  <a:xfrm>
                    <a:off x="3972" y="1644"/>
                    <a:ext cx="394" cy="518"/>
                  </a:xfrm>
                  <a:custGeom>
                    <a:avLst/>
                    <a:gdLst>
                      <a:gd name="T0" fmla="*/ 394 w 394"/>
                      <a:gd name="T1" fmla="*/ 348 h 518"/>
                      <a:gd name="T2" fmla="*/ 336 w 394"/>
                      <a:gd name="T3" fmla="*/ 354 h 518"/>
                      <a:gd name="T4" fmla="*/ 346 w 394"/>
                      <a:gd name="T5" fmla="*/ 434 h 518"/>
                      <a:gd name="T6" fmla="*/ 304 w 394"/>
                      <a:gd name="T7" fmla="*/ 468 h 518"/>
                      <a:gd name="T8" fmla="*/ 324 w 394"/>
                      <a:gd name="T9" fmla="*/ 518 h 518"/>
                      <a:gd name="T10" fmla="*/ 260 w 394"/>
                      <a:gd name="T11" fmla="*/ 494 h 518"/>
                      <a:gd name="T12" fmla="*/ 216 w 394"/>
                      <a:gd name="T13" fmla="*/ 494 h 518"/>
                      <a:gd name="T14" fmla="*/ 178 w 394"/>
                      <a:gd name="T15" fmla="*/ 428 h 518"/>
                      <a:gd name="T16" fmla="*/ 174 w 394"/>
                      <a:gd name="T17" fmla="*/ 380 h 518"/>
                      <a:gd name="T18" fmla="*/ 126 w 394"/>
                      <a:gd name="T19" fmla="*/ 330 h 518"/>
                      <a:gd name="T20" fmla="*/ 94 w 394"/>
                      <a:gd name="T21" fmla="*/ 310 h 518"/>
                      <a:gd name="T22" fmla="*/ 100 w 394"/>
                      <a:gd name="T23" fmla="*/ 294 h 518"/>
                      <a:gd name="T24" fmla="*/ 68 w 394"/>
                      <a:gd name="T25" fmla="*/ 260 h 518"/>
                      <a:gd name="T26" fmla="*/ 30 w 394"/>
                      <a:gd name="T27" fmla="*/ 272 h 518"/>
                      <a:gd name="T28" fmla="*/ 0 w 394"/>
                      <a:gd name="T29" fmla="*/ 226 h 518"/>
                      <a:gd name="T30" fmla="*/ 36 w 394"/>
                      <a:gd name="T31" fmla="*/ 190 h 518"/>
                      <a:gd name="T32" fmla="*/ 26 w 394"/>
                      <a:gd name="T33" fmla="*/ 136 h 518"/>
                      <a:gd name="T34" fmla="*/ 16 w 394"/>
                      <a:gd name="T35" fmla="*/ 74 h 518"/>
                      <a:gd name="T36" fmla="*/ 2 w 394"/>
                      <a:gd name="T37" fmla="*/ 10 h 518"/>
                      <a:gd name="T38" fmla="*/ 46 w 394"/>
                      <a:gd name="T39" fmla="*/ 22 h 518"/>
                      <a:gd name="T40" fmla="*/ 148 w 394"/>
                      <a:gd name="T41" fmla="*/ 56 h 518"/>
                      <a:gd name="T42" fmla="*/ 68 w 394"/>
                      <a:gd name="T43" fmla="*/ 60 h 518"/>
                      <a:gd name="T44" fmla="*/ 46 w 394"/>
                      <a:gd name="T45" fmla="*/ 74 h 518"/>
                      <a:gd name="T46" fmla="*/ 88 w 394"/>
                      <a:gd name="T47" fmla="*/ 114 h 518"/>
                      <a:gd name="T48" fmla="*/ 122 w 394"/>
                      <a:gd name="T49" fmla="*/ 114 h 518"/>
                      <a:gd name="T50" fmla="*/ 128 w 394"/>
                      <a:gd name="T51" fmla="*/ 104 h 518"/>
                      <a:gd name="T52" fmla="*/ 160 w 394"/>
                      <a:gd name="T53" fmla="*/ 114 h 518"/>
                      <a:gd name="T54" fmla="*/ 146 w 394"/>
                      <a:gd name="T55" fmla="*/ 80 h 518"/>
                      <a:gd name="T56" fmla="*/ 174 w 394"/>
                      <a:gd name="T57" fmla="*/ 82 h 518"/>
                      <a:gd name="T58" fmla="*/ 192 w 394"/>
                      <a:gd name="T59" fmla="*/ 62 h 518"/>
                      <a:gd name="T60" fmla="*/ 180 w 394"/>
                      <a:gd name="T61" fmla="*/ 44 h 518"/>
                      <a:gd name="T62" fmla="*/ 160 w 394"/>
                      <a:gd name="T63" fmla="*/ 18 h 518"/>
                      <a:gd name="T64" fmla="*/ 194 w 394"/>
                      <a:gd name="T65" fmla="*/ 48 h 518"/>
                      <a:gd name="T66" fmla="*/ 224 w 394"/>
                      <a:gd name="T67" fmla="*/ 64 h 518"/>
                      <a:gd name="T68" fmla="*/ 280 w 394"/>
                      <a:gd name="T69" fmla="*/ 24 h 518"/>
                      <a:gd name="T70" fmla="*/ 298 w 394"/>
                      <a:gd name="T71" fmla="*/ 36 h 518"/>
                      <a:gd name="T72" fmla="*/ 314 w 394"/>
                      <a:gd name="T73" fmla="*/ 2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518">
                        <a:moveTo>
                          <a:pt x="314" y="24"/>
                        </a:moveTo>
                        <a:cubicBezTo>
                          <a:pt x="331" y="78"/>
                          <a:pt x="384" y="292"/>
                          <a:pt x="394" y="348"/>
                        </a:cubicBezTo>
                        <a:lnTo>
                          <a:pt x="374" y="358"/>
                        </a:lnTo>
                        <a:lnTo>
                          <a:pt x="336" y="354"/>
                        </a:lnTo>
                        <a:lnTo>
                          <a:pt x="310" y="366"/>
                        </a:lnTo>
                        <a:lnTo>
                          <a:pt x="346" y="434"/>
                        </a:lnTo>
                        <a:lnTo>
                          <a:pt x="322" y="444"/>
                        </a:lnTo>
                        <a:lnTo>
                          <a:pt x="304" y="468"/>
                        </a:lnTo>
                        <a:lnTo>
                          <a:pt x="340" y="518"/>
                        </a:lnTo>
                        <a:lnTo>
                          <a:pt x="324" y="518"/>
                        </a:lnTo>
                        <a:lnTo>
                          <a:pt x="302" y="496"/>
                        </a:lnTo>
                        <a:lnTo>
                          <a:pt x="260" y="494"/>
                        </a:lnTo>
                        <a:lnTo>
                          <a:pt x="228" y="494"/>
                        </a:lnTo>
                        <a:lnTo>
                          <a:pt x="216" y="494"/>
                        </a:lnTo>
                        <a:lnTo>
                          <a:pt x="164" y="452"/>
                        </a:lnTo>
                        <a:lnTo>
                          <a:pt x="178" y="428"/>
                        </a:lnTo>
                        <a:lnTo>
                          <a:pt x="174" y="406"/>
                        </a:lnTo>
                        <a:lnTo>
                          <a:pt x="174" y="380"/>
                        </a:lnTo>
                        <a:lnTo>
                          <a:pt x="132" y="348"/>
                        </a:lnTo>
                        <a:lnTo>
                          <a:pt x="126" y="330"/>
                        </a:lnTo>
                        <a:lnTo>
                          <a:pt x="100" y="328"/>
                        </a:lnTo>
                        <a:lnTo>
                          <a:pt x="94" y="310"/>
                        </a:lnTo>
                        <a:lnTo>
                          <a:pt x="100" y="304"/>
                        </a:lnTo>
                        <a:lnTo>
                          <a:pt x="100" y="294"/>
                        </a:lnTo>
                        <a:lnTo>
                          <a:pt x="74" y="284"/>
                        </a:lnTo>
                        <a:lnTo>
                          <a:pt x="68" y="260"/>
                        </a:lnTo>
                        <a:lnTo>
                          <a:pt x="40" y="258"/>
                        </a:lnTo>
                        <a:lnTo>
                          <a:pt x="30" y="272"/>
                        </a:lnTo>
                        <a:lnTo>
                          <a:pt x="10" y="250"/>
                        </a:lnTo>
                        <a:lnTo>
                          <a:pt x="0" y="226"/>
                        </a:lnTo>
                        <a:lnTo>
                          <a:pt x="6" y="200"/>
                        </a:lnTo>
                        <a:lnTo>
                          <a:pt x="36" y="190"/>
                        </a:lnTo>
                        <a:lnTo>
                          <a:pt x="14" y="174"/>
                        </a:lnTo>
                        <a:lnTo>
                          <a:pt x="26" y="136"/>
                        </a:lnTo>
                        <a:lnTo>
                          <a:pt x="34" y="94"/>
                        </a:lnTo>
                        <a:lnTo>
                          <a:pt x="16" y="74"/>
                        </a:lnTo>
                        <a:lnTo>
                          <a:pt x="0" y="34"/>
                        </a:lnTo>
                        <a:lnTo>
                          <a:pt x="2" y="10"/>
                        </a:lnTo>
                        <a:lnTo>
                          <a:pt x="32" y="0"/>
                        </a:lnTo>
                        <a:lnTo>
                          <a:pt x="46" y="22"/>
                        </a:lnTo>
                        <a:lnTo>
                          <a:pt x="60" y="18"/>
                        </a:lnTo>
                        <a:lnTo>
                          <a:pt x="148" y="56"/>
                        </a:lnTo>
                        <a:lnTo>
                          <a:pt x="132" y="82"/>
                        </a:lnTo>
                        <a:lnTo>
                          <a:pt x="68" y="60"/>
                        </a:lnTo>
                        <a:lnTo>
                          <a:pt x="44" y="60"/>
                        </a:lnTo>
                        <a:lnTo>
                          <a:pt x="46" y="74"/>
                        </a:lnTo>
                        <a:lnTo>
                          <a:pt x="86" y="94"/>
                        </a:lnTo>
                        <a:lnTo>
                          <a:pt x="88" y="114"/>
                        </a:lnTo>
                        <a:lnTo>
                          <a:pt x="116" y="126"/>
                        </a:lnTo>
                        <a:lnTo>
                          <a:pt x="122" y="114"/>
                        </a:lnTo>
                        <a:lnTo>
                          <a:pt x="110" y="100"/>
                        </a:lnTo>
                        <a:lnTo>
                          <a:pt x="128" y="104"/>
                        </a:lnTo>
                        <a:lnTo>
                          <a:pt x="142" y="102"/>
                        </a:lnTo>
                        <a:lnTo>
                          <a:pt x="160" y="114"/>
                        </a:lnTo>
                        <a:lnTo>
                          <a:pt x="168" y="102"/>
                        </a:lnTo>
                        <a:lnTo>
                          <a:pt x="146" y="80"/>
                        </a:lnTo>
                        <a:lnTo>
                          <a:pt x="158" y="72"/>
                        </a:lnTo>
                        <a:lnTo>
                          <a:pt x="174" y="82"/>
                        </a:lnTo>
                        <a:lnTo>
                          <a:pt x="202" y="86"/>
                        </a:lnTo>
                        <a:lnTo>
                          <a:pt x="192" y="62"/>
                        </a:lnTo>
                        <a:lnTo>
                          <a:pt x="180" y="56"/>
                        </a:lnTo>
                        <a:lnTo>
                          <a:pt x="180" y="44"/>
                        </a:lnTo>
                        <a:lnTo>
                          <a:pt x="162" y="30"/>
                        </a:lnTo>
                        <a:lnTo>
                          <a:pt x="160" y="18"/>
                        </a:lnTo>
                        <a:lnTo>
                          <a:pt x="202" y="36"/>
                        </a:lnTo>
                        <a:lnTo>
                          <a:pt x="194" y="48"/>
                        </a:lnTo>
                        <a:lnTo>
                          <a:pt x="212" y="64"/>
                        </a:lnTo>
                        <a:lnTo>
                          <a:pt x="224" y="64"/>
                        </a:lnTo>
                        <a:lnTo>
                          <a:pt x="228" y="42"/>
                        </a:lnTo>
                        <a:lnTo>
                          <a:pt x="280" y="24"/>
                        </a:lnTo>
                        <a:lnTo>
                          <a:pt x="284" y="38"/>
                        </a:lnTo>
                        <a:lnTo>
                          <a:pt x="298" y="36"/>
                        </a:lnTo>
                        <a:lnTo>
                          <a:pt x="298" y="22"/>
                        </a:lnTo>
                        <a:lnTo>
                          <a:pt x="314" y="2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70" name="Freeform 59">
                    <a:extLst>
                      <a:ext uri="{FF2B5EF4-FFF2-40B4-BE49-F238E27FC236}">
                        <a16:creationId xmlns:a16="http://schemas.microsoft.com/office/drawing/2014/main" id="{7AF89E8D-6943-6B40-A9A9-29C9E31E91D5}"/>
                      </a:ext>
                    </a:extLst>
                  </p:cNvPr>
                  <p:cNvSpPr>
                    <a:spLocks/>
                  </p:cNvSpPr>
                  <p:nvPr/>
                </p:nvSpPr>
                <p:spPr bwMode="auto">
                  <a:xfrm>
                    <a:off x="3894" y="1918"/>
                    <a:ext cx="42" cy="30"/>
                  </a:xfrm>
                  <a:custGeom>
                    <a:avLst/>
                    <a:gdLst>
                      <a:gd name="T0" fmla="*/ 0 w 42"/>
                      <a:gd name="T1" fmla="*/ 24 h 30"/>
                      <a:gd name="T2" fmla="*/ 42 w 42"/>
                      <a:gd name="T3" fmla="*/ 30 h 30"/>
                      <a:gd name="T4" fmla="*/ 40 w 42"/>
                      <a:gd name="T5" fmla="*/ 12 h 30"/>
                      <a:gd name="T6" fmla="*/ 14 w 42"/>
                      <a:gd name="T7" fmla="*/ 0 h 30"/>
                      <a:gd name="T8" fmla="*/ 0 w 42"/>
                      <a:gd name="T9" fmla="*/ 24 h 30"/>
                    </a:gdLst>
                    <a:ahLst/>
                    <a:cxnLst>
                      <a:cxn ang="0">
                        <a:pos x="T0" y="T1"/>
                      </a:cxn>
                      <a:cxn ang="0">
                        <a:pos x="T2" y="T3"/>
                      </a:cxn>
                      <a:cxn ang="0">
                        <a:pos x="T4" y="T5"/>
                      </a:cxn>
                      <a:cxn ang="0">
                        <a:pos x="T6" y="T7"/>
                      </a:cxn>
                      <a:cxn ang="0">
                        <a:pos x="T8" y="T9"/>
                      </a:cxn>
                    </a:cxnLst>
                    <a:rect l="0" t="0" r="r" b="b"/>
                    <a:pathLst>
                      <a:path w="42" h="30">
                        <a:moveTo>
                          <a:pt x="0" y="24"/>
                        </a:moveTo>
                        <a:lnTo>
                          <a:pt x="42" y="30"/>
                        </a:lnTo>
                        <a:lnTo>
                          <a:pt x="40" y="12"/>
                        </a:lnTo>
                        <a:lnTo>
                          <a:pt x="14" y="0"/>
                        </a:lnTo>
                        <a:lnTo>
                          <a:pt x="0" y="2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sp>
            <p:nvSpPr>
              <p:cNvPr id="65" name="Freeform 60">
                <a:extLst>
                  <a:ext uri="{FF2B5EF4-FFF2-40B4-BE49-F238E27FC236}">
                    <a16:creationId xmlns:a16="http://schemas.microsoft.com/office/drawing/2014/main" id="{C34DCD76-E861-F248-A708-725D81355735}"/>
                  </a:ext>
                </a:extLst>
              </p:cNvPr>
              <p:cNvSpPr>
                <a:spLocks/>
              </p:cNvSpPr>
              <p:nvPr/>
            </p:nvSpPr>
            <p:spPr bwMode="auto">
              <a:xfrm>
                <a:off x="4006" y="2158"/>
                <a:ext cx="268" cy="114"/>
              </a:xfrm>
              <a:custGeom>
                <a:avLst/>
                <a:gdLst>
                  <a:gd name="T0" fmla="*/ 0 w 268"/>
                  <a:gd name="T1" fmla="*/ 52 h 114"/>
                  <a:gd name="T2" fmla="*/ 12 w 268"/>
                  <a:gd name="T3" fmla="*/ 38 h 114"/>
                  <a:gd name="T4" fmla="*/ 28 w 268"/>
                  <a:gd name="T5" fmla="*/ 38 h 114"/>
                  <a:gd name="T6" fmla="*/ 40 w 268"/>
                  <a:gd name="T7" fmla="*/ 18 h 114"/>
                  <a:gd name="T8" fmla="*/ 54 w 268"/>
                  <a:gd name="T9" fmla="*/ 24 h 114"/>
                  <a:gd name="T10" fmla="*/ 92 w 268"/>
                  <a:gd name="T11" fmla="*/ 0 h 114"/>
                  <a:gd name="T12" fmla="*/ 114 w 268"/>
                  <a:gd name="T13" fmla="*/ 0 h 114"/>
                  <a:gd name="T14" fmla="*/ 120 w 268"/>
                  <a:gd name="T15" fmla="*/ 10 h 114"/>
                  <a:gd name="T16" fmla="*/ 192 w 268"/>
                  <a:gd name="T17" fmla="*/ 16 h 114"/>
                  <a:gd name="T18" fmla="*/ 204 w 268"/>
                  <a:gd name="T19" fmla="*/ 8 h 114"/>
                  <a:gd name="T20" fmla="*/ 226 w 268"/>
                  <a:gd name="T21" fmla="*/ 14 h 114"/>
                  <a:gd name="T22" fmla="*/ 244 w 268"/>
                  <a:gd name="T23" fmla="*/ 32 h 114"/>
                  <a:gd name="T24" fmla="*/ 258 w 268"/>
                  <a:gd name="T25" fmla="*/ 34 h 114"/>
                  <a:gd name="T26" fmla="*/ 268 w 268"/>
                  <a:gd name="T27" fmla="*/ 102 h 114"/>
                  <a:gd name="T28" fmla="*/ 240 w 268"/>
                  <a:gd name="T29" fmla="*/ 102 h 114"/>
                  <a:gd name="T30" fmla="*/ 222 w 268"/>
                  <a:gd name="T31" fmla="*/ 90 h 114"/>
                  <a:gd name="T32" fmla="*/ 214 w 268"/>
                  <a:gd name="T33" fmla="*/ 102 h 114"/>
                  <a:gd name="T34" fmla="*/ 158 w 268"/>
                  <a:gd name="T35" fmla="*/ 96 h 114"/>
                  <a:gd name="T36" fmla="*/ 158 w 268"/>
                  <a:gd name="T37" fmla="*/ 110 h 114"/>
                  <a:gd name="T38" fmla="*/ 142 w 268"/>
                  <a:gd name="T39" fmla="*/ 110 h 114"/>
                  <a:gd name="T40" fmla="*/ 142 w 268"/>
                  <a:gd name="T41" fmla="*/ 96 h 114"/>
                  <a:gd name="T42" fmla="*/ 124 w 268"/>
                  <a:gd name="T43" fmla="*/ 100 h 114"/>
                  <a:gd name="T44" fmla="*/ 98 w 268"/>
                  <a:gd name="T45" fmla="*/ 112 h 114"/>
                  <a:gd name="T46" fmla="*/ 70 w 268"/>
                  <a:gd name="T47" fmla="*/ 92 h 114"/>
                  <a:gd name="T48" fmla="*/ 62 w 268"/>
                  <a:gd name="T49" fmla="*/ 106 h 114"/>
                  <a:gd name="T50" fmla="*/ 46 w 268"/>
                  <a:gd name="T51" fmla="*/ 114 h 114"/>
                  <a:gd name="T52" fmla="*/ 34 w 268"/>
                  <a:gd name="T53" fmla="*/ 102 h 114"/>
                  <a:gd name="T54" fmla="*/ 20 w 268"/>
                  <a:gd name="T55" fmla="*/ 104 h 114"/>
                  <a:gd name="T56" fmla="*/ 24 w 268"/>
                  <a:gd name="T57" fmla="*/ 90 h 114"/>
                  <a:gd name="T58" fmla="*/ 10 w 268"/>
                  <a:gd name="T59" fmla="*/ 94 h 114"/>
                  <a:gd name="T60" fmla="*/ 14 w 268"/>
                  <a:gd name="T61" fmla="*/ 76 h 114"/>
                  <a:gd name="T62" fmla="*/ 2 w 268"/>
                  <a:gd name="T63" fmla="*/ 70 h 114"/>
                  <a:gd name="T64" fmla="*/ 12 w 268"/>
                  <a:gd name="T65" fmla="*/ 56 h 114"/>
                  <a:gd name="T66" fmla="*/ 0 w 268"/>
                  <a:gd name="T67"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114">
                    <a:moveTo>
                      <a:pt x="0" y="52"/>
                    </a:moveTo>
                    <a:lnTo>
                      <a:pt x="12" y="38"/>
                    </a:lnTo>
                    <a:lnTo>
                      <a:pt x="28" y="38"/>
                    </a:lnTo>
                    <a:lnTo>
                      <a:pt x="40" y="18"/>
                    </a:lnTo>
                    <a:lnTo>
                      <a:pt x="54" y="24"/>
                    </a:lnTo>
                    <a:lnTo>
                      <a:pt x="92" y="0"/>
                    </a:lnTo>
                    <a:lnTo>
                      <a:pt x="114" y="0"/>
                    </a:lnTo>
                    <a:lnTo>
                      <a:pt x="120" y="10"/>
                    </a:lnTo>
                    <a:lnTo>
                      <a:pt x="192" y="16"/>
                    </a:lnTo>
                    <a:lnTo>
                      <a:pt x="204" y="8"/>
                    </a:lnTo>
                    <a:lnTo>
                      <a:pt x="226" y="14"/>
                    </a:lnTo>
                    <a:lnTo>
                      <a:pt x="244" y="32"/>
                    </a:lnTo>
                    <a:lnTo>
                      <a:pt x="258" y="34"/>
                    </a:lnTo>
                    <a:lnTo>
                      <a:pt x="268" y="102"/>
                    </a:lnTo>
                    <a:lnTo>
                      <a:pt x="240" y="102"/>
                    </a:lnTo>
                    <a:cubicBezTo>
                      <a:pt x="223" y="89"/>
                      <a:pt x="230" y="90"/>
                      <a:pt x="222" y="90"/>
                    </a:cubicBezTo>
                    <a:lnTo>
                      <a:pt x="214" y="102"/>
                    </a:lnTo>
                    <a:lnTo>
                      <a:pt x="158" y="96"/>
                    </a:lnTo>
                    <a:lnTo>
                      <a:pt x="158" y="110"/>
                    </a:lnTo>
                    <a:lnTo>
                      <a:pt x="142" y="110"/>
                    </a:lnTo>
                    <a:lnTo>
                      <a:pt x="142" y="96"/>
                    </a:lnTo>
                    <a:lnTo>
                      <a:pt x="124" y="100"/>
                    </a:lnTo>
                    <a:lnTo>
                      <a:pt x="98" y="112"/>
                    </a:lnTo>
                    <a:lnTo>
                      <a:pt x="70" y="92"/>
                    </a:lnTo>
                    <a:lnTo>
                      <a:pt x="62" y="106"/>
                    </a:lnTo>
                    <a:lnTo>
                      <a:pt x="46" y="114"/>
                    </a:lnTo>
                    <a:lnTo>
                      <a:pt x="34" y="102"/>
                    </a:lnTo>
                    <a:lnTo>
                      <a:pt x="20" y="104"/>
                    </a:lnTo>
                    <a:lnTo>
                      <a:pt x="24" y="90"/>
                    </a:lnTo>
                    <a:lnTo>
                      <a:pt x="10" y="94"/>
                    </a:lnTo>
                    <a:lnTo>
                      <a:pt x="14" y="76"/>
                    </a:lnTo>
                    <a:lnTo>
                      <a:pt x="2" y="70"/>
                    </a:lnTo>
                    <a:lnTo>
                      <a:pt x="12" y="56"/>
                    </a:lnTo>
                    <a:lnTo>
                      <a:pt x="0" y="5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66" name="Freeform 61">
                <a:extLst>
                  <a:ext uri="{FF2B5EF4-FFF2-40B4-BE49-F238E27FC236}">
                    <a16:creationId xmlns:a16="http://schemas.microsoft.com/office/drawing/2014/main" id="{8CF69A57-7872-3C42-B4BD-EDEEC97B12C7}"/>
                  </a:ext>
                </a:extLst>
              </p:cNvPr>
              <p:cNvSpPr>
                <a:spLocks/>
              </p:cNvSpPr>
              <p:nvPr/>
            </p:nvSpPr>
            <p:spPr bwMode="auto">
              <a:xfrm>
                <a:off x="3846" y="3324"/>
                <a:ext cx="268" cy="238"/>
              </a:xfrm>
              <a:custGeom>
                <a:avLst/>
                <a:gdLst>
                  <a:gd name="T0" fmla="*/ 176 w 268"/>
                  <a:gd name="T1" fmla="*/ 204 h 238"/>
                  <a:gd name="T2" fmla="*/ 224 w 268"/>
                  <a:gd name="T3" fmla="*/ 166 h 238"/>
                  <a:gd name="T4" fmla="*/ 266 w 268"/>
                  <a:gd name="T5" fmla="*/ 108 h 238"/>
                  <a:gd name="T6" fmla="*/ 268 w 268"/>
                  <a:gd name="T7" fmla="*/ 76 h 238"/>
                  <a:gd name="T8" fmla="*/ 246 w 268"/>
                  <a:gd name="T9" fmla="*/ 74 h 238"/>
                  <a:gd name="T10" fmla="*/ 242 w 268"/>
                  <a:gd name="T11" fmla="*/ 82 h 238"/>
                  <a:gd name="T12" fmla="*/ 228 w 268"/>
                  <a:gd name="T13" fmla="*/ 84 h 238"/>
                  <a:gd name="T14" fmla="*/ 218 w 268"/>
                  <a:gd name="T15" fmla="*/ 70 h 238"/>
                  <a:gd name="T16" fmla="*/ 234 w 268"/>
                  <a:gd name="T17" fmla="*/ 52 h 238"/>
                  <a:gd name="T18" fmla="*/ 250 w 268"/>
                  <a:gd name="T19" fmla="*/ 60 h 238"/>
                  <a:gd name="T20" fmla="*/ 254 w 268"/>
                  <a:gd name="T21" fmla="*/ 42 h 238"/>
                  <a:gd name="T22" fmla="*/ 256 w 268"/>
                  <a:gd name="T23" fmla="*/ 6 h 238"/>
                  <a:gd name="T24" fmla="*/ 204 w 268"/>
                  <a:gd name="T25" fmla="*/ 0 h 238"/>
                  <a:gd name="T26" fmla="*/ 176 w 268"/>
                  <a:gd name="T27" fmla="*/ 26 h 238"/>
                  <a:gd name="T28" fmla="*/ 172 w 268"/>
                  <a:gd name="T29" fmla="*/ 36 h 238"/>
                  <a:gd name="T30" fmla="*/ 142 w 268"/>
                  <a:gd name="T31" fmla="*/ 70 h 238"/>
                  <a:gd name="T32" fmla="*/ 68 w 268"/>
                  <a:gd name="T33" fmla="*/ 90 h 238"/>
                  <a:gd name="T34" fmla="*/ 72 w 268"/>
                  <a:gd name="T35" fmla="*/ 74 h 238"/>
                  <a:gd name="T36" fmla="*/ 56 w 268"/>
                  <a:gd name="T37" fmla="*/ 62 h 238"/>
                  <a:gd name="T38" fmla="*/ 50 w 268"/>
                  <a:gd name="T39" fmla="*/ 112 h 238"/>
                  <a:gd name="T40" fmla="*/ 32 w 268"/>
                  <a:gd name="T41" fmla="*/ 116 h 238"/>
                  <a:gd name="T42" fmla="*/ 18 w 268"/>
                  <a:gd name="T43" fmla="*/ 110 h 238"/>
                  <a:gd name="T44" fmla="*/ 0 w 268"/>
                  <a:gd name="T45" fmla="*/ 120 h 238"/>
                  <a:gd name="T46" fmla="*/ 38 w 268"/>
                  <a:gd name="T47" fmla="*/ 208 h 238"/>
                  <a:gd name="T48" fmla="*/ 34 w 268"/>
                  <a:gd name="T49" fmla="*/ 220 h 238"/>
                  <a:gd name="T50" fmla="*/ 64 w 268"/>
                  <a:gd name="T51" fmla="*/ 238 h 238"/>
                  <a:gd name="T52" fmla="*/ 82 w 268"/>
                  <a:gd name="T53" fmla="*/ 226 h 238"/>
                  <a:gd name="T54" fmla="*/ 130 w 268"/>
                  <a:gd name="T55" fmla="*/ 226 h 238"/>
                  <a:gd name="T56" fmla="*/ 176 w 268"/>
                  <a:gd name="T57" fmla="*/ 20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8" h="238">
                    <a:moveTo>
                      <a:pt x="176" y="204"/>
                    </a:moveTo>
                    <a:lnTo>
                      <a:pt x="224" y="166"/>
                    </a:lnTo>
                    <a:lnTo>
                      <a:pt x="266" y="108"/>
                    </a:lnTo>
                    <a:lnTo>
                      <a:pt x="268" y="76"/>
                    </a:lnTo>
                    <a:lnTo>
                      <a:pt x="246" y="74"/>
                    </a:lnTo>
                    <a:lnTo>
                      <a:pt x="242" y="82"/>
                    </a:lnTo>
                    <a:lnTo>
                      <a:pt x="228" y="84"/>
                    </a:lnTo>
                    <a:lnTo>
                      <a:pt x="218" y="70"/>
                    </a:lnTo>
                    <a:lnTo>
                      <a:pt x="234" y="52"/>
                    </a:lnTo>
                    <a:lnTo>
                      <a:pt x="250" y="60"/>
                    </a:lnTo>
                    <a:lnTo>
                      <a:pt x="254" y="42"/>
                    </a:lnTo>
                    <a:lnTo>
                      <a:pt x="256" y="6"/>
                    </a:lnTo>
                    <a:lnTo>
                      <a:pt x="204" y="0"/>
                    </a:lnTo>
                    <a:lnTo>
                      <a:pt x="176" y="26"/>
                    </a:lnTo>
                    <a:lnTo>
                      <a:pt x="172" y="36"/>
                    </a:lnTo>
                    <a:lnTo>
                      <a:pt x="142" y="70"/>
                    </a:lnTo>
                    <a:lnTo>
                      <a:pt x="68" y="90"/>
                    </a:lnTo>
                    <a:lnTo>
                      <a:pt x="72" y="74"/>
                    </a:lnTo>
                    <a:lnTo>
                      <a:pt x="56" y="62"/>
                    </a:lnTo>
                    <a:lnTo>
                      <a:pt x="50" y="112"/>
                    </a:lnTo>
                    <a:lnTo>
                      <a:pt x="32" y="116"/>
                    </a:lnTo>
                    <a:lnTo>
                      <a:pt x="18" y="110"/>
                    </a:lnTo>
                    <a:lnTo>
                      <a:pt x="0" y="120"/>
                    </a:lnTo>
                    <a:lnTo>
                      <a:pt x="38" y="208"/>
                    </a:lnTo>
                    <a:lnTo>
                      <a:pt x="34" y="220"/>
                    </a:lnTo>
                    <a:lnTo>
                      <a:pt x="64" y="238"/>
                    </a:lnTo>
                    <a:lnTo>
                      <a:pt x="82" y="226"/>
                    </a:lnTo>
                    <a:lnTo>
                      <a:pt x="130" y="226"/>
                    </a:lnTo>
                    <a:lnTo>
                      <a:pt x="176" y="20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nvGrpSpPr>
            <p:cNvPr id="32" name="Group 62">
              <a:extLst>
                <a:ext uri="{FF2B5EF4-FFF2-40B4-BE49-F238E27FC236}">
                  <a16:creationId xmlns:a16="http://schemas.microsoft.com/office/drawing/2014/main" id="{491B4DE1-63FA-5E43-BA90-20928B2D32DA}"/>
                </a:ext>
              </a:extLst>
            </p:cNvPr>
            <p:cNvGrpSpPr>
              <a:grpSpLocks/>
            </p:cNvGrpSpPr>
            <p:nvPr/>
          </p:nvGrpSpPr>
          <p:grpSpPr bwMode="auto">
            <a:xfrm>
              <a:off x="6375400" y="1992313"/>
              <a:ext cx="3095625" cy="2670175"/>
              <a:chOff x="4110" y="1466"/>
              <a:chExt cx="1950" cy="1682"/>
            </a:xfrm>
            <a:grpFill/>
          </p:grpSpPr>
          <p:grpSp>
            <p:nvGrpSpPr>
              <p:cNvPr id="35" name="Group 63">
                <a:extLst>
                  <a:ext uri="{FF2B5EF4-FFF2-40B4-BE49-F238E27FC236}">
                    <a16:creationId xmlns:a16="http://schemas.microsoft.com/office/drawing/2014/main" id="{B3C41D09-85F6-BD45-8678-291F39E6FF0D}"/>
                  </a:ext>
                </a:extLst>
              </p:cNvPr>
              <p:cNvGrpSpPr>
                <a:grpSpLocks/>
              </p:cNvGrpSpPr>
              <p:nvPr/>
            </p:nvGrpSpPr>
            <p:grpSpPr bwMode="auto">
              <a:xfrm>
                <a:off x="4286" y="1466"/>
                <a:ext cx="1400" cy="618"/>
                <a:chOff x="4286" y="1466"/>
                <a:chExt cx="1400" cy="618"/>
              </a:xfrm>
              <a:grpFill/>
            </p:grpSpPr>
            <p:sp>
              <p:nvSpPr>
                <p:cNvPr id="62" name="Freeform 64">
                  <a:extLst>
                    <a:ext uri="{FF2B5EF4-FFF2-40B4-BE49-F238E27FC236}">
                      <a16:creationId xmlns:a16="http://schemas.microsoft.com/office/drawing/2014/main" id="{0BA75FFF-72FD-894A-B487-DEC374AC8090}"/>
                    </a:ext>
                  </a:extLst>
                </p:cNvPr>
                <p:cNvSpPr>
                  <a:spLocks/>
                </p:cNvSpPr>
                <p:nvPr/>
              </p:nvSpPr>
              <p:spPr bwMode="auto">
                <a:xfrm>
                  <a:off x="4286" y="1466"/>
                  <a:ext cx="1400" cy="618"/>
                </a:xfrm>
                <a:custGeom>
                  <a:avLst/>
                  <a:gdLst>
                    <a:gd name="T0" fmla="*/ 190 w 1400"/>
                    <a:gd name="T1" fmla="*/ 550 h 618"/>
                    <a:gd name="T2" fmla="*/ 294 w 1400"/>
                    <a:gd name="T3" fmla="*/ 454 h 618"/>
                    <a:gd name="T4" fmla="*/ 466 w 1400"/>
                    <a:gd name="T5" fmla="*/ 534 h 618"/>
                    <a:gd name="T6" fmla="*/ 634 w 1400"/>
                    <a:gd name="T7" fmla="*/ 512 h 618"/>
                    <a:gd name="T8" fmla="*/ 706 w 1400"/>
                    <a:gd name="T9" fmla="*/ 500 h 618"/>
                    <a:gd name="T10" fmla="*/ 868 w 1400"/>
                    <a:gd name="T11" fmla="*/ 488 h 618"/>
                    <a:gd name="T12" fmla="*/ 906 w 1400"/>
                    <a:gd name="T13" fmla="*/ 416 h 618"/>
                    <a:gd name="T14" fmla="*/ 1088 w 1400"/>
                    <a:gd name="T15" fmla="*/ 486 h 618"/>
                    <a:gd name="T16" fmla="*/ 1168 w 1400"/>
                    <a:gd name="T17" fmla="*/ 552 h 618"/>
                    <a:gd name="T18" fmla="*/ 1230 w 1400"/>
                    <a:gd name="T19" fmla="*/ 606 h 618"/>
                    <a:gd name="T20" fmla="*/ 1212 w 1400"/>
                    <a:gd name="T21" fmla="*/ 488 h 618"/>
                    <a:gd name="T22" fmla="*/ 1110 w 1400"/>
                    <a:gd name="T23" fmla="*/ 392 h 618"/>
                    <a:gd name="T24" fmla="*/ 1082 w 1400"/>
                    <a:gd name="T25" fmla="*/ 368 h 618"/>
                    <a:gd name="T26" fmla="*/ 1092 w 1400"/>
                    <a:gd name="T27" fmla="*/ 292 h 618"/>
                    <a:gd name="T28" fmla="*/ 1188 w 1400"/>
                    <a:gd name="T29" fmla="*/ 300 h 618"/>
                    <a:gd name="T30" fmla="*/ 1206 w 1400"/>
                    <a:gd name="T31" fmla="*/ 246 h 618"/>
                    <a:gd name="T32" fmla="*/ 1236 w 1400"/>
                    <a:gd name="T33" fmla="*/ 224 h 618"/>
                    <a:gd name="T34" fmla="*/ 1262 w 1400"/>
                    <a:gd name="T35" fmla="*/ 304 h 618"/>
                    <a:gd name="T36" fmla="*/ 1392 w 1400"/>
                    <a:gd name="T37" fmla="*/ 422 h 618"/>
                    <a:gd name="T38" fmla="*/ 1370 w 1400"/>
                    <a:gd name="T39" fmla="*/ 366 h 618"/>
                    <a:gd name="T40" fmla="*/ 1364 w 1400"/>
                    <a:gd name="T41" fmla="*/ 314 h 618"/>
                    <a:gd name="T42" fmla="*/ 1300 w 1400"/>
                    <a:gd name="T43" fmla="*/ 230 h 618"/>
                    <a:gd name="T44" fmla="*/ 1354 w 1400"/>
                    <a:gd name="T45" fmla="*/ 218 h 618"/>
                    <a:gd name="T46" fmla="*/ 1346 w 1400"/>
                    <a:gd name="T47" fmla="*/ 162 h 618"/>
                    <a:gd name="T48" fmla="*/ 1322 w 1400"/>
                    <a:gd name="T49" fmla="*/ 128 h 618"/>
                    <a:gd name="T50" fmla="*/ 1388 w 1400"/>
                    <a:gd name="T51" fmla="*/ 138 h 618"/>
                    <a:gd name="T52" fmla="*/ 1342 w 1400"/>
                    <a:gd name="T53" fmla="*/ 112 h 618"/>
                    <a:gd name="T54" fmla="*/ 1142 w 1400"/>
                    <a:gd name="T55" fmla="*/ 80 h 618"/>
                    <a:gd name="T56" fmla="*/ 1074 w 1400"/>
                    <a:gd name="T57" fmla="*/ 92 h 618"/>
                    <a:gd name="T58" fmla="*/ 982 w 1400"/>
                    <a:gd name="T59" fmla="*/ 74 h 618"/>
                    <a:gd name="T60" fmla="*/ 868 w 1400"/>
                    <a:gd name="T61" fmla="*/ 68 h 618"/>
                    <a:gd name="T62" fmla="*/ 802 w 1400"/>
                    <a:gd name="T63" fmla="*/ 68 h 618"/>
                    <a:gd name="T64" fmla="*/ 786 w 1400"/>
                    <a:gd name="T65" fmla="*/ 90 h 618"/>
                    <a:gd name="T66" fmla="*/ 722 w 1400"/>
                    <a:gd name="T67" fmla="*/ 92 h 618"/>
                    <a:gd name="T68" fmla="*/ 626 w 1400"/>
                    <a:gd name="T69" fmla="*/ 62 h 618"/>
                    <a:gd name="T70" fmla="*/ 542 w 1400"/>
                    <a:gd name="T71" fmla="*/ 64 h 618"/>
                    <a:gd name="T72" fmla="*/ 486 w 1400"/>
                    <a:gd name="T73" fmla="*/ 68 h 618"/>
                    <a:gd name="T74" fmla="*/ 474 w 1400"/>
                    <a:gd name="T75" fmla="*/ 62 h 618"/>
                    <a:gd name="T76" fmla="*/ 444 w 1400"/>
                    <a:gd name="T77" fmla="*/ 34 h 618"/>
                    <a:gd name="T78" fmla="*/ 388 w 1400"/>
                    <a:gd name="T79" fmla="*/ 0 h 618"/>
                    <a:gd name="T80" fmla="*/ 354 w 1400"/>
                    <a:gd name="T81" fmla="*/ 32 h 618"/>
                    <a:gd name="T82" fmla="*/ 218 w 1400"/>
                    <a:gd name="T83" fmla="*/ 98 h 618"/>
                    <a:gd name="T84" fmla="*/ 252 w 1400"/>
                    <a:gd name="T85" fmla="*/ 160 h 618"/>
                    <a:gd name="T86" fmla="*/ 198 w 1400"/>
                    <a:gd name="T87" fmla="*/ 138 h 618"/>
                    <a:gd name="T88" fmla="*/ 156 w 1400"/>
                    <a:gd name="T89" fmla="*/ 140 h 618"/>
                    <a:gd name="T90" fmla="*/ 236 w 1400"/>
                    <a:gd name="T91" fmla="*/ 200 h 618"/>
                    <a:gd name="T92" fmla="*/ 200 w 1400"/>
                    <a:gd name="T93" fmla="*/ 212 h 618"/>
                    <a:gd name="T94" fmla="*/ 174 w 1400"/>
                    <a:gd name="T95" fmla="*/ 218 h 618"/>
                    <a:gd name="T96" fmla="*/ 128 w 1400"/>
                    <a:gd name="T97" fmla="*/ 136 h 618"/>
                    <a:gd name="T98" fmla="*/ 96 w 1400"/>
                    <a:gd name="T99" fmla="*/ 140 h 618"/>
                    <a:gd name="T100" fmla="*/ 120 w 1400"/>
                    <a:gd name="T101" fmla="*/ 208 h 618"/>
                    <a:gd name="T102" fmla="*/ 18 w 1400"/>
                    <a:gd name="T103" fmla="*/ 19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00" h="618">
                      <a:moveTo>
                        <a:pt x="0" y="204"/>
                      </a:moveTo>
                      <a:lnTo>
                        <a:pt x="80" y="528"/>
                      </a:lnTo>
                      <a:lnTo>
                        <a:pt x="126" y="540"/>
                      </a:lnTo>
                      <a:lnTo>
                        <a:pt x="190" y="550"/>
                      </a:lnTo>
                      <a:lnTo>
                        <a:pt x="206" y="540"/>
                      </a:lnTo>
                      <a:lnTo>
                        <a:pt x="198" y="490"/>
                      </a:lnTo>
                      <a:lnTo>
                        <a:pt x="256" y="454"/>
                      </a:lnTo>
                      <a:lnTo>
                        <a:pt x="294" y="454"/>
                      </a:lnTo>
                      <a:lnTo>
                        <a:pt x="334" y="474"/>
                      </a:lnTo>
                      <a:lnTo>
                        <a:pt x="396" y="474"/>
                      </a:lnTo>
                      <a:lnTo>
                        <a:pt x="414" y="532"/>
                      </a:lnTo>
                      <a:lnTo>
                        <a:pt x="466" y="534"/>
                      </a:lnTo>
                      <a:lnTo>
                        <a:pt x="510" y="542"/>
                      </a:lnTo>
                      <a:lnTo>
                        <a:pt x="558" y="528"/>
                      </a:lnTo>
                      <a:lnTo>
                        <a:pt x="580" y="500"/>
                      </a:lnTo>
                      <a:lnTo>
                        <a:pt x="634" y="512"/>
                      </a:lnTo>
                      <a:lnTo>
                        <a:pt x="644" y="504"/>
                      </a:lnTo>
                      <a:cubicBezTo>
                        <a:pt x="637" y="462"/>
                        <a:pt x="638" y="450"/>
                        <a:pt x="638" y="468"/>
                      </a:cubicBezTo>
                      <a:lnTo>
                        <a:pt x="694" y="474"/>
                      </a:lnTo>
                      <a:lnTo>
                        <a:pt x="706" y="500"/>
                      </a:lnTo>
                      <a:lnTo>
                        <a:pt x="742" y="502"/>
                      </a:lnTo>
                      <a:lnTo>
                        <a:pt x="794" y="498"/>
                      </a:lnTo>
                      <a:lnTo>
                        <a:pt x="834" y="506"/>
                      </a:lnTo>
                      <a:lnTo>
                        <a:pt x="868" y="488"/>
                      </a:lnTo>
                      <a:lnTo>
                        <a:pt x="904" y="502"/>
                      </a:lnTo>
                      <a:lnTo>
                        <a:pt x="924" y="470"/>
                      </a:lnTo>
                      <a:lnTo>
                        <a:pt x="896" y="432"/>
                      </a:lnTo>
                      <a:lnTo>
                        <a:pt x="906" y="416"/>
                      </a:lnTo>
                      <a:lnTo>
                        <a:pt x="970" y="416"/>
                      </a:lnTo>
                      <a:lnTo>
                        <a:pt x="1008" y="436"/>
                      </a:lnTo>
                      <a:lnTo>
                        <a:pt x="1044" y="482"/>
                      </a:lnTo>
                      <a:lnTo>
                        <a:pt x="1088" y="486"/>
                      </a:lnTo>
                      <a:lnTo>
                        <a:pt x="1096" y="516"/>
                      </a:lnTo>
                      <a:lnTo>
                        <a:pt x="1124" y="534"/>
                      </a:lnTo>
                      <a:lnTo>
                        <a:pt x="1154" y="504"/>
                      </a:lnTo>
                      <a:lnTo>
                        <a:pt x="1168" y="552"/>
                      </a:lnTo>
                      <a:lnTo>
                        <a:pt x="1162" y="598"/>
                      </a:lnTo>
                      <a:lnTo>
                        <a:pt x="1186" y="618"/>
                      </a:lnTo>
                      <a:lnTo>
                        <a:pt x="1214" y="618"/>
                      </a:lnTo>
                      <a:lnTo>
                        <a:pt x="1230" y="606"/>
                      </a:lnTo>
                      <a:lnTo>
                        <a:pt x="1224" y="584"/>
                      </a:lnTo>
                      <a:lnTo>
                        <a:pt x="1230" y="548"/>
                      </a:lnTo>
                      <a:lnTo>
                        <a:pt x="1218" y="534"/>
                      </a:lnTo>
                      <a:lnTo>
                        <a:pt x="1212" y="488"/>
                      </a:lnTo>
                      <a:lnTo>
                        <a:pt x="1152" y="406"/>
                      </a:lnTo>
                      <a:lnTo>
                        <a:pt x="1132" y="394"/>
                      </a:lnTo>
                      <a:cubicBezTo>
                        <a:pt x="1117" y="408"/>
                        <a:pt x="1124" y="408"/>
                        <a:pt x="1114" y="408"/>
                      </a:cubicBezTo>
                      <a:lnTo>
                        <a:pt x="1110" y="392"/>
                      </a:lnTo>
                      <a:cubicBezTo>
                        <a:pt x="1099" y="398"/>
                        <a:pt x="1102" y="395"/>
                        <a:pt x="1098" y="400"/>
                      </a:cubicBezTo>
                      <a:cubicBezTo>
                        <a:pt x="1091" y="383"/>
                        <a:pt x="1097" y="384"/>
                        <a:pt x="1090" y="384"/>
                      </a:cubicBezTo>
                      <a:lnTo>
                        <a:pt x="1070" y="390"/>
                      </a:lnTo>
                      <a:lnTo>
                        <a:pt x="1082" y="368"/>
                      </a:lnTo>
                      <a:lnTo>
                        <a:pt x="1072" y="332"/>
                      </a:lnTo>
                      <a:lnTo>
                        <a:pt x="1084" y="322"/>
                      </a:lnTo>
                      <a:lnTo>
                        <a:pt x="1076" y="306"/>
                      </a:lnTo>
                      <a:lnTo>
                        <a:pt x="1092" y="292"/>
                      </a:lnTo>
                      <a:lnTo>
                        <a:pt x="1148" y="300"/>
                      </a:lnTo>
                      <a:lnTo>
                        <a:pt x="1160" y="286"/>
                      </a:lnTo>
                      <a:lnTo>
                        <a:pt x="1180" y="282"/>
                      </a:lnTo>
                      <a:cubicBezTo>
                        <a:pt x="1186" y="300"/>
                        <a:pt x="1179" y="300"/>
                        <a:pt x="1188" y="300"/>
                      </a:cubicBezTo>
                      <a:lnTo>
                        <a:pt x="1222" y="294"/>
                      </a:lnTo>
                      <a:lnTo>
                        <a:pt x="1232" y="272"/>
                      </a:lnTo>
                      <a:lnTo>
                        <a:pt x="1212" y="272"/>
                      </a:lnTo>
                      <a:lnTo>
                        <a:pt x="1206" y="246"/>
                      </a:lnTo>
                      <a:lnTo>
                        <a:pt x="1210" y="226"/>
                      </a:lnTo>
                      <a:lnTo>
                        <a:pt x="1236" y="246"/>
                      </a:lnTo>
                      <a:lnTo>
                        <a:pt x="1250" y="244"/>
                      </a:lnTo>
                      <a:lnTo>
                        <a:pt x="1236" y="224"/>
                      </a:lnTo>
                      <a:lnTo>
                        <a:pt x="1252" y="216"/>
                      </a:lnTo>
                      <a:lnTo>
                        <a:pt x="1268" y="234"/>
                      </a:lnTo>
                      <a:lnTo>
                        <a:pt x="1274" y="286"/>
                      </a:lnTo>
                      <a:lnTo>
                        <a:pt x="1262" y="304"/>
                      </a:lnTo>
                      <a:lnTo>
                        <a:pt x="1302" y="358"/>
                      </a:lnTo>
                      <a:lnTo>
                        <a:pt x="1320" y="360"/>
                      </a:lnTo>
                      <a:lnTo>
                        <a:pt x="1378" y="424"/>
                      </a:lnTo>
                      <a:lnTo>
                        <a:pt x="1392" y="422"/>
                      </a:lnTo>
                      <a:lnTo>
                        <a:pt x="1388" y="394"/>
                      </a:lnTo>
                      <a:lnTo>
                        <a:pt x="1374" y="388"/>
                      </a:lnTo>
                      <a:lnTo>
                        <a:pt x="1386" y="366"/>
                      </a:lnTo>
                      <a:lnTo>
                        <a:pt x="1370" y="366"/>
                      </a:lnTo>
                      <a:lnTo>
                        <a:pt x="1366" y="354"/>
                      </a:lnTo>
                      <a:lnTo>
                        <a:pt x="1380" y="346"/>
                      </a:lnTo>
                      <a:lnTo>
                        <a:pt x="1366" y="334"/>
                      </a:lnTo>
                      <a:lnTo>
                        <a:pt x="1364" y="314"/>
                      </a:lnTo>
                      <a:lnTo>
                        <a:pt x="1326" y="288"/>
                      </a:lnTo>
                      <a:lnTo>
                        <a:pt x="1304" y="284"/>
                      </a:lnTo>
                      <a:lnTo>
                        <a:pt x="1292" y="244"/>
                      </a:lnTo>
                      <a:lnTo>
                        <a:pt x="1300" y="230"/>
                      </a:lnTo>
                      <a:lnTo>
                        <a:pt x="1312" y="250"/>
                      </a:lnTo>
                      <a:lnTo>
                        <a:pt x="1320" y="236"/>
                      </a:lnTo>
                      <a:lnTo>
                        <a:pt x="1356" y="244"/>
                      </a:lnTo>
                      <a:lnTo>
                        <a:pt x="1354" y="218"/>
                      </a:lnTo>
                      <a:lnTo>
                        <a:pt x="1374" y="190"/>
                      </a:lnTo>
                      <a:lnTo>
                        <a:pt x="1388" y="194"/>
                      </a:lnTo>
                      <a:lnTo>
                        <a:pt x="1392" y="180"/>
                      </a:lnTo>
                      <a:lnTo>
                        <a:pt x="1346" y="162"/>
                      </a:lnTo>
                      <a:lnTo>
                        <a:pt x="1316" y="158"/>
                      </a:lnTo>
                      <a:lnTo>
                        <a:pt x="1316" y="144"/>
                      </a:lnTo>
                      <a:lnTo>
                        <a:pt x="1332" y="144"/>
                      </a:lnTo>
                      <a:lnTo>
                        <a:pt x="1322" y="128"/>
                      </a:lnTo>
                      <a:lnTo>
                        <a:pt x="1334" y="124"/>
                      </a:lnTo>
                      <a:lnTo>
                        <a:pt x="1344" y="134"/>
                      </a:lnTo>
                      <a:lnTo>
                        <a:pt x="1364" y="128"/>
                      </a:lnTo>
                      <a:lnTo>
                        <a:pt x="1388" y="138"/>
                      </a:lnTo>
                      <a:lnTo>
                        <a:pt x="1400" y="130"/>
                      </a:lnTo>
                      <a:lnTo>
                        <a:pt x="1370" y="104"/>
                      </a:lnTo>
                      <a:lnTo>
                        <a:pt x="1346" y="96"/>
                      </a:lnTo>
                      <a:cubicBezTo>
                        <a:pt x="1341" y="110"/>
                        <a:pt x="1342" y="105"/>
                        <a:pt x="1342" y="112"/>
                      </a:cubicBezTo>
                      <a:lnTo>
                        <a:pt x="1328" y="112"/>
                      </a:lnTo>
                      <a:lnTo>
                        <a:pt x="1320" y="94"/>
                      </a:lnTo>
                      <a:lnTo>
                        <a:pt x="1192" y="76"/>
                      </a:lnTo>
                      <a:lnTo>
                        <a:pt x="1142" y="80"/>
                      </a:lnTo>
                      <a:lnTo>
                        <a:pt x="1170" y="100"/>
                      </a:lnTo>
                      <a:lnTo>
                        <a:pt x="1164" y="112"/>
                      </a:lnTo>
                      <a:lnTo>
                        <a:pt x="1130" y="96"/>
                      </a:lnTo>
                      <a:lnTo>
                        <a:pt x="1074" y="92"/>
                      </a:lnTo>
                      <a:lnTo>
                        <a:pt x="1064" y="104"/>
                      </a:lnTo>
                      <a:lnTo>
                        <a:pt x="1040" y="108"/>
                      </a:lnTo>
                      <a:lnTo>
                        <a:pt x="1026" y="90"/>
                      </a:lnTo>
                      <a:lnTo>
                        <a:pt x="982" y="74"/>
                      </a:lnTo>
                      <a:lnTo>
                        <a:pt x="952" y="84"/>
                      </a:lnTo>
                      <a:lnTo>
                        <a:pt x="910" y="82"/>
                      </a:lnTo>
                      <a:lnTo>
                        <a:pt x="894" y="70"/>
                      </a:lnTo>
                      <a:lnTo>
                        <a:pt x="868" y="68"/>
                      </a:lnTo>
                      <a:lnTo>
                        <a:pt x="868" y="82"/>
                      </a:lnTo>
                      <a:lnTo>
                        <a:pt x="854" y="84"/>
                      </a:lnTo>
                      <a:lnTo>
                        <a:pt x="844" y="66"/>
                      </a:lnTo>
                      <a:lnTo>
                        <a:pt x="802" y="68"/>
                      </a:lnTo>
                      <a:lnTo>
                        <a:pt x="796" y="78"/>
                      </a:lnTo>
                      <a:lnTo>
                        <a:pt x="812" y="88"/>
                      </a:lnTo>
                      <a:lnTo>
                        <a:pt x="804" y="102"/>
                      </a:lnTo>
                      <a:lnTo>
                        <a:pt x="786" y="90"/>
                      </a:lnTo>
                      <a:lnTo>
                        <a:pt x="772" y="100"/>
                      </a:lnTo>
                      <a:lnTo>
                        <a:pt x="760" y="90"/>
                      </a:lnTo>
                      <a:lnTo>
                        <a:pt x="748" y="106"/>
                      </a:lnTo>
                      <a:lnTo>
                        <a:pt x="722" y="92"/>
                      </a:lnTo>
                      <a:lnTo>
                        <a:pt x="706" y="96"/>
                      </a:lnTo>
                      <a:lnTo>
                        <a:pt x="692" y="96"/>
                      </a:lnTo>
                      <a:lnTo>
                        <a:pt x="686" y="72"/>
                      </a:lnTo>
                      <a:lnTo>
                        <a:pt x="626" y="62"/>
                      </a:lnTo>
                      <a:lnTo>
                        <a:pt x="630" y="86"/>
                      </a:lnTo>
                      <a:lnTo>
                        <a:pt x="594" y="88"/>
                      </a:lnTo>
                      <a:lnTo>
                        <a:pt x="578" y="70"/>
                      </a:lnTo>
                      <a:lnTo>
                        <a:pt x="542" y="64"/>
                      </a:lnTo>
                      <a:lnTo>
                        <a:pt x="530" y="78"/>
                      </a:lnTo>
                      <a:lnTo>
                        <a:pt x="522" y="64"/>
                      </a:lnTo>
                      <a:lnTo>
                        <a:pt x="510" y="74"/>
                      </a:lnTo>
                      <a:lnTo>
                        <a:pt x="486" y="68"/>
                      </a:lnTo>
                      <a:lnTo>
                        <a:pt x="490" y="90"/>
                      </a:lnTo>
                      <a:lnTo>
                        <a:pt x="442" y="100"/>
                      </a:lnTo>
                      <a:lnTo>
                        <a:pt x="442" y="82"/>
                      </a:lnTo>
                      <a:lnTo>
                        <a:pt x="474" y="62"/>
                      </a:lnTo>
                      <a:lnTo>
                        <a:pt x="492" y="36"/>
                      </a:lnTo>
                      <a:lnTo>
                        <a:pt x="472" y="22"/>
                      </a:lnTo>
                      <a:lnTo>
                        <a:pt x="452" y="18"/>
                      </a:lnTo>
                      <a:lnTo>
                        <a:pt x="444" y="34"/>
                      </a:lnTo>
                      <a:lnTo>
                        <a:pt x="422" y="36"/>
                      </a:lnTo>
                      <a:lnTo>
                        <a:pt x="420" y="14"/>
                      </a:lnTo>
                      <a:lnTo>
                        <a:pt x="400" y="10"/>
                      </a:lnTo>
                      <a:lnTo>
                        <a:pt x="388" y="0"/>
                      </a:lnTo>
                      <a:lnTo>
                        <a:pt x="366" y="16"/>
                      </a:lnTo>
                      <a:lnTo>
                        <a:pt x="380" y="40"/>
                      </a:lnTo>
                      <a:lnTo>
                        <a:pt x="368" y="50"/>
                      </a:lnTo>
                      <a:lnTo>
                        <a:pt x="354" y="32"/>
                      </a:lnTo>
                      <a:lnTo>
                        <a:pt x="258" y="62"/>
                      </a:lnTo>
                      <a:lnTo>
                        <a:pt x="246" y="84"/>
                      </a:lnTo>
                      <a:lnTo>
                        <a:pt x="246" y="98"/>
                      </a:lnTo>
                      <a:lnTo>
                        <a:pt x="218" y="98"/>
                      </a:lnTo>
                      <a:lnTo>
                        <a:pt x="218" y="112"/>
                      </a:lnTo>
                      <a:lnTo>
                        <a:pt x="254" y="124"/>
                      </a:lnTo>
                      <a:lnTo>
                        <a:pt x="270" y="154"/>
                      </a:lnTo>
                      <a:lnTo>
                        <a:pt x="252" y="160"/>
                      </a:lnTo>
                      <a:lnTo>
                        <a:pt x="236" y="132"/>
                      </a:lnTo>
                      <a:lnTo>
                        <a:pt x="208" y="120"/>
                      </a:lnTo>
                      <a:lnTo>
                        <a:pt x="192" y="128"/>
                      </a:lnTo>
                      <a:lnTo>
                        <a:pt x="198" y="138"/>
                      </a:lnTo>
                      <a:lnTo>
                        <a:pt x="176" y="144"/>
                      </a:lnTo>
                      <a:lnTo>
                        <a:pt x="166" y="108"/>
                      </a:lnTo>
                      <a:lnTo>
                        <a:pt x="154" y="114"/>
                      </a:lnTo>
                      <a:lnTo>
                        <a:pt x="156" y="140"/>
                      </a:lnTo>
                      <a:lnTo>
                        <a:pt x="184" y="186"/>
                      </a:lnTo>
                      <a:lnTo>
                        <a:pt x="194" y="170"/>
                      </a:lnTo>
                      <a:lnTo>
                        <a:pt x="220" y="170"/>
                      </a:lnTo>
                      <a:lnTo>
                        <a:pt x="236" y="200"/>
                      </a:lnTo>
                      <a:lnTo>
                        <a:pt x="226" y="208"/>
                      </a:lnTo>
                      <a:lnTo>
                        <a:pt x="206" y="186"/>
                      </a:lnTo>
                      <a:lnTo>
                        <a:pt x="194" y="194"/>
                      </a:lnTo>
                      <a:lnTo>
                        <a:pt x="200" y="212"/>
                      </a:lnTo>
                      <a:lnTo>
                        <a:pt x="184" y="242"/>
                      </a:lnTo>
                      <a:lnTo>
                        <a:pt x="148" y="234"/>
                      </a:lnTo>
                      <a:lnTo>
                        <a:pt x="152" y="214"/>
                      </a:lnTo>
                      <a:lnTo>
                        <a:pt x="174" y="218"/>
                      </a:lnTo>
                      <a:lnTo>
                        <a:pt x="184" y="196"/>
                      </a:lnTo>
                      <a:lnTo>
                        <a:pt x="168" y="188"/>
                      </a:lnTo>
                      <a:lnTo>
                        <a:pt x="154" y="158"/>
                      </a:lnTo>
                      <a:lnTo>
                        <a:pt x="128" y="136"/>
                      </a:lnTo>
                      <a:lnTo>
                        <a:pt x="142" y="118"/>
                      </a:lnTo>
                      <a:lnTo>
                        <a:pt x="126" y="114"/>
                      </a:lnTo>
                      <a:lnTo>
                        <a:pt x="98" y="114"/>
                      </a:lnTo>
                      <a:lnTo>
                        <a:pt x="96" y="140"/>
                      </a:lnTo>
                      <a:lnTo>
                        <a:pt x="80" y="156"/>
                      </a:lnTo>
                      <a:lnTo>
                        <a:pt x="92" y="178"/>
                      </a:lnTo>
                      <a:lnTo>
                        <a:pt x="128" y="192"/>
                      </a:lnTo>
                      <a:lnTo>
                        <a:pt x="120" y="208"/>
                      </a:lnTo>
                      <a:lnTo>
                        <a:pt x="78" y="186"/>
                      </a:lnTo>
                      <a:lnTo>
                        <a:pt x="42" y="178"/>
                      </a:lnTo>
                      <a:lnTo>
                        <a:pt x="30" y="210"/>
                      </a:lnTo>
                      <a:lnTo>
                        <a:pt x="18" y="194"/>
                      </a:lnTo>
                      <a:lnTo>
                        <a:pt x="0" y="20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63" name="Freeform 65">
                  <a:extLst>
                    <a:ext uri="{FF2B5EF4-FFF2-40B4-BE49-F238E27FC236}">
                      <a16:creationId xmlns:a16="http://schemas.microsoft.com/office/drawing/2014/main" id="{A43E7BDE-8191-5A43-B438-B8F16D229E7D}"/>
                    </a:ext>
                  </a:extLst>
                </p:cNvPr>
                <p:cNvSpPr>
                  <a:spLocks/>
                </p:cNvSpPr>
                <p:nvPr/>
              </p:nvSpPr>
              <p:spPr bwMode="auto">
                <a:xfrm>
                  <a:off x="5452" y="1854"/>
                  <a:ext cx="136" cy="154"/>
                </a:xfrm>
                <a:custGeom>
                  <a:avLst/>
                  <a:gdLst>
                    <a:gd name="T0" fmla="*/ 0 w 136"/>
                    <a:gd name="T1" fmla="*/ 6 h 154"/>
                    <a:gd name="T2" fmla="*/ 10 w 136"/>
                    <a:gd name="T3" fmla="*/ 0 h 154"/>
                    <a:gd name="T4" fmla="*/ 44 w 136"/>
                    <a:gd name="T5" fmla="*/ 28 h 154"/>
                    <a:gd name="T6" fmla="*/ 44 w 136"/>
                    <a:gd name="T7" fmla="*/ 44 h 154"/>
                    <a:gd name="T8" fmla="*/ 108 w 136"/>
                    <a:gd name="T9" fmla="*/ 88 h 154"/>
                    <a:gd name="T10" fmla="*/ 98 w 136"/>
                    <a:gd name="T11" fmla="*/ 98 h 154"/>
                    <a:gd name="T12" fmla="*/ 110 w 136"/>
                    <a:gd name="T13" fmla="*/ 126 h 154"/>
                    <a:gd name="T14" fmla="*/ 136 w 136"/>
                    <a:gd name="T15" fmla="*/ 136 h 154"/>
                    <a:gd name="T16" fmla="*/ 136 w 136"/>
                    <a:gd name="T17" fmla="*/ 150 h 154"/>
                    <a:gd name="T18" fmla="*/ 122 w 136"/>
                    <a:gd name="T19" fmla="*/ 144 h 154"/>
                    <a:gd name="T20" fmla="*/ 112 w 136"/>
                    <a:gd name="T21" fmla="*/ 154 h 154"/>
                    <a:gd name="T22" fmla="*/ 90 w 136"/>
                    <a:gd name="T23" fmla="*/ 116 h 154"/>
                    <a:gd name="T24" fmla="*/ 74 w 136"/>
                    <a:gd name="T25" fmla="*/ 112 h 154"/>
                    <a:gd name="T26" fmla="*/ 40 w 136"/>
                    <a:gd name="T27" fmla="*/ 52 h 154"/>
                    <a:gd name="T28" fmla="*/ 28 w 136"/>
                    <a:gd name="T29" fmla="*/ 44 h 154"/>
                    <a:gd name="T30" fmla="*/ 0 w 136"/>
                    <a:gd name="T31" fmla="*/ 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54">
                      <a:moveTo>
                        <a:pt x="0" y="6"/>
                      </a:moveTo>
                      <a:lnTo>
                        <a:pt x="10" y="0"/>
                      </a:lnTo>
                      <a:lnTo>
                        <a:pt x="44" y="28"/>
                      </a:lnTo>
                      <a:lnTo>
                        <a:pt x="44" y="44"/>
                      </a:lnTo>
                      <a:lnTo>
                        <a:pt x="108" y="88"/>
                      </a:lnTo>
                      <a:lnTo>
                        <a:pt x="98" y="98"/>
                      </a:lnTo>
                      <a:lnTo>
                        <a:pt x="110" y="126"/>
                      </a:lnTo>
                      <a:lnTo>
                        <a:pt x="136" y="136"/>
                      </a:lnTo>
                      <a:lnTo>
                        <a:pt x="136" y="150"/>
                      </a:lnTo>
                      <a:lnTo>
                        <a:pt x="122" y="144"/>
                      </a:lnTo>
                      <a:lnTo>
                        <a:pt x="112" y="154"/>
                      </a:lnTo>
                      <a:lnTo>
                        <a:pt x="90" y="116"/>
                      </a:lnTo>
                      <a:lnTo>
                        <a:pt x="74" y="112"/>
                      </a:lnTo>
                      <a:cubicBezTo>
                        <a:pt x="39" y="53"/>
                        <a:pt x="40" y="76"/>
                        <a:pt x="40" y="52"/>
                      </a:cubicBezTo>
                      <a:cubicBezTo>
                        <a:pt x="27" y="45"/>
                        <a:pt x="28" y="50"/>
                        <a:pt x="28" y="44"/>
                      </a:cubicBezTo>
                      <a:lnTo>
                        <a:pt x="0" y="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sp>
            <p:nvSpPr>
              <p:cNvPr id="36" name="Freeform 66">
                <a:extLst>
                  <a:ext uri="{FF2B5EF4-FFF2-40B4-BE49-F238E27FC236}">
                    <a16:creationId xmlns:a16="http://schemas.microsoft.com/office/drawing/2014/main" id="{EBE89929-E71C-EC44-B0F7-5A2C5C085D9A}"/>
                  </a:ext>
                </a:extLst>
              </p:cNvPr>
              <p:cNvSpPr>
                <a:spLocks/>
              </p:cNvSpPr>
              <p:nvPr/>
            </p:nvSpPr>
            <p:spPr bwMode="auto">
              <a:xfrm>
                <a:off x="4110" y="1878"/>
                <a:ext cx="1400" cy="1016"/>
              </a:xfrm>
              <a:custGeom>
                <a:avLst/>
                <a:gdLst>
                  <a:gd name="T0" fmla="*/ 28 w 1400"/>
                  <a:gd name="T1" fmla="*/ 446 h 1016"/>
                  <a:gd name="T2" fmla="*/ 56 w 1400"/>
                  <a:gd name="T3" fmla="*/ 378 h 1016"/>
                  <a:gd name="T4" fmla="*/ 162 w 1400"/>
                  <a:gd name="T5" fmla="*/ 384 h 1016"/>
                  <a:gd name="T6" fmla="*/ 94 w 1400"/>
                  <a:gd name="T7" fmla="*/ 288 h 1016"/>
                  <a:gd name="T8" fmla="*/ 184 w 1400"/>
                  <a:gd name="T9" fmla="*/ 288 h 1016"/>
                  <a:gd name="T10" fmla="*/ 206 w 1400"/>
                  <a:gd name="T11" fmla="*/ 202 h 1016"/>
                  <a:gd name="T12" fmla="*/ 258 w 1400"/>
                  <a:gd name="T13" fmla="*/ 112 h 1016"/>
                  <a:gd name="T14" fmla="*/ 368 w 1400"/>
                  <a:gd name="T15" fmla="*/ 74 h 1016"/>
                  <a:gd name="T16" fmla="*/ 576 w 1400"/>
                  <a:gd name="T17" fmla="*/ 60 h 1016"/>
                  <a:gd name="T18" fmla="*/ 734 w 1400"/>
                  <a:gd name="T19" fmla="*/ 114 h 1016"/>
                  <a:gd name="T20" fmla="*/ 808 w 1400"/>
                  <a:gd name="T21" fmla="*/ 52 h 1016"/>
                  <a:gd name="T22" fmla="*/ 1010 w 1400"/>
                  <a:gd name="T23" fmla="*/ 90 h 1016"/>
                  <a:gd name="T24" fmla="*/ 1068 w 1400"/>
                  <a:gd name="T25" fmla="*/ 22 h 1016"/>
                  <a:gd name="T26" fmla="*/ 1220 w 1400"/>
                  <a:gd name="T27" fmla="*/ 68 h 1016"/>
                  <a:gd name="T28" fmla="*/ 1330 w 1400"/>
                  <a:gd name="T29" fmla="*/ 90 h 1016"/>
                  <a:gd name="T30" fmla="*/ 1346 w 1400"/>
                  <a:gd name="T31" fmla="*/ 222 h 1016"/>
                  <a:gd name="T32" fmla="*/ 1374 w 1400"/>
                  <a:gd name="T33" fmla="*/ 298 h 1016"/>
                  <a:gd name="T34" fmla="*/ 1366 w 1400"/>
                  <a:gd name="T35" fmla="*/ 374 h 1016"/>
                  <a:gd name="T36" fmla="*/ 1342 w 1400"/>
                  <a:gd name="T37" fmla="*/ 306 h 1016"/>
                  <a:gd name="T38" fmla="*/ 1298 w 1400"/>
                  <a:gd name="T39" fmla="*/ 266 h 1016"/>
                  <a:gd name="T40" fmla="*/ 1262 w 1400"/>
                  <a:gd name="T41" fmla="*/ 262 h 1016"/>
                  <a:gd name="T42" fmla="*/ 1210 w 1400"/>
                  <a:gd name="T43" fmla="*/ 302 h 1016"/>
                  <a:gd name="T44" fmla="*/ 1300 w 1400"/>
                  <a:gd name="T45" fmla="*/ 328 h 1016"/>
                  <a:gd name="T46" fmla="*/ 1312 w 1400"/>
                  <a:gd name="T47" fmla="*/ 432 h 1016"/>
                  <a:gd name="T48" fmla="*/ 1344 w 1400"/>
                  <a:gd name="T49" fmla="*/ 496 h 1016"/>
                  <a:gd name="T50" fmla="*/ 1268 w 1400"/>
                  <a:gd name="T51" fmla="*/ 622 h 1016"/>
                  <a:gd name="T52" fmla="*/ 1218 w 1400"/>
                  <a:gd name="T53" fmla="*/ 656 h 1016"/>
                  <a:gd name="T54" fmla="*/ 1170 w 1400"/>
                  <a:gd name="T55" fmla="*/ 648 h 1016"/>
                  <a:gd name="T56" fmla="*/ 1216 w 1400"/>
                  <a:gd name="T57" fmla="*/ 746 h 1016"/>
                  <a:gd name="T58" fmla="*/ 1200 w 1400"/>
                  <a:gd name="T59" fmla="*/ 852 h 1016"/>
                  <a:gd name="T60" fmla="*/ 1166 w 1400"/>
                  <a:gd name="T61" fmla="*/ 856 h 1016"/>
                  <a:gd name="T62" fmla="*/ 1088 w 1400"/>
                  <a:gd name="T63" fmla="*/ 786 h 1016"/>
                  <a:gd name="T64" fmla="*/ 1092 w 1400"/>
                  <a:gd name="T65" fmla="*/ 876 h 1016"/>
                  <a:gd name="T66" fmla="*/ 1128 w 1400"/>
                  <a:gd name="T67" fmla="*/ 936 h 1016"/>
                  <a:gd name="T68" fmla="*/ 1126 w 1400"/>
                  <a:gd name="T69" fmla="*/ 1006 h 1016"/>
                  <a:gd name="T70" fmla="*/ 1054 w 1400"/>
                  <a:gd name="T71" fmla="*/ 900 h 1016"/>
                  <a:gd name="T72" fmla="*/ 1016 w 1400"/>
                  <a:gd name="T73" fmla="*/ 724 h 1016"/>
                  <a:gd name="T74" fmla="*/ 954 w 1400"/>
                  <a:gd name="T75" fmla="*/ 672 h 1016"/>
                  <a:gd name="T76" fmla="*/ 928 w 1400"/>
                  <a:gd name="T77" fmla="*/ 628 h 1016"/>
                  <a:gd name="T78" fmla="*/ 868 w 1400"/>
                  <a:gd name="T79" fmla="*/ 622 h 1016"/>
                  <a:gd name="T80" fmla="*/ 826 w 1400"/>
                  <a:gd name="T81" fmla="*/ 684 h 1016"/>
                  <a:gd name="T82" fmla="*/ 768 w 1400"/>
                  <a:gd name="T83" fmla="*/ 806 h 1016"/>
                  <a:gd name="T84" fmla="*/ 750 w 1400"/>
                  <a:gd name="T85" fmla="*/ 890 h 1016"/>
                  <a:gd name="T86" fmla="*/ 712 w 1400"/>
                  <a:gd name="T87" fmla="*/ 864 h 1016"/>
                  <a:gd name="T88" fmla="*/ 632 w 1400"/>
                  <a:gd name="T89" fmla="*/ 638 h 1016"/>
                  <a:gd name="T90" fmla="*/ 584 w 1400"/>
                  <a:gd name="T91" fmla="*/ 630 h 1016"/>
                  <a:gd name="T92" fmla="*/ 496 w 1400"/>
                  <a:gd name="T93" fmla="*/ 588 h 1016"/>
                  <a:gd name="T94" fmla="*/ 348 w 1400"/>
                  <a:gd name="T95" fmla="*/ 562 h 1016"/>
                  <a:gd name="T96" fmla="*/ 268 w 1400"/>
                  <a:gd name="T97" fmla="*/ 504 h 1016"/>
                  <a:gd name="T98" fmla="*/ 274 w 1400"/>
                  <a:gd name="T99" fmla="*/ 572 h 1016"/>
                  <a:gd name="T100" fmla="*/ 308 w 1400"/>
                  <a:gd name="T101" fmla="*/ 576 h 1016"/>
                  <a:gd name="T102" fmla="*/ 380 w 1400"/>
                  <a:gd name="T103" fmla="*/ 578 h 1016"/>
                  <a:gd name="T104" fmla="*/ 432 w 1400"/>
                  <a:gd name="T105" fmla="*/ 638 h 1016"/>
                  <a:gd name="T106" fmla="*/ 392 w 1400"/>
                  <a:gd name="T107" fmla="*/ 722 h 1016"/>
                  <a:gd name="T108" fmla="*/ 332 w 1400"/>
                  <a:gd name="T109" fmla="*/ 746 h 1016"/>
                  <a:gd name="T110" fmla="*/ 220 w 1400"/>
                  <a:gd name="T111" fmla="*/ 812 h 1016"/>
                  <a:gd name="T112" fmla="*/ 160 w 1400"/>
                  <a:gd name="T113" fmla="*/ 742 h 1016"/>
                  <a:gd name="T114" fmla="*/ 106 w 1400"/>
                  <a:gd name="T115" fmla="*/ 642 h 1016"/>
                  <a:gd name="T116" fmla="*/ 32 w 1400"/>
                  <a:gd name="T117" fmla="*/ 542 h 1016"/>
                  <a:gd name="T118" fmla="*/ 2 w 1400"/>
                  <a:gd name="T119" fmla="*/ 504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016">
                    <a:moveTo>
                      <a:pt x="2" y="504"/>
                    </a:moveTo>
                    <a:lnTo>
                      <a:pt x="0" y="482"/>
                    </a:lnTo>
                    <a:lnTo>
                      <a:pt x="20" y="482"/>
                    </a:lnTo>
                    <a:lnTo>
                      <a:pt x="28" y="446"/>
                    </a:lnTo>
                    <a:lnTo>
                      <a:pt x="34" y="414"/>
                    </a:lnTo>
                    <a:lnTo>
                      <a:pt x="38" y="392"/>
                    </a:lnTo>
                    <a:lnTo>
                      <a:pt x="56" y="394"/>
                    </a:lnTo>
                    <a:lnTo>
                      <a:pt x="56" y="378"/>
                    </a:lnTo>
                    <a:lnTo>
                      <a:pt x="110" y="384"/>
                    </a:lnTo>
                    <a:lnTo>
                      <a:pt x="122" y="368"/>
                    </a:lnTo>
                    <a:lnTo>
                      <a:pt x="138" y="384"/>
                    </a:lnTo>
                    <a:lnTo>
                      <a:pt x="162" y="384"/>
                    </a:lnTo>
                    <a:lnTo>
                      <a:pt x="154" y="318"/>
                    </a:lnTo>
                    <a:cubicBezTo>
                      <a:pt x="135" y="309"/>
                      <a:pt x="142" y="310"/>
                      <a:pt x="134" y="310"/>
                    </a:cubicBezTo>
                    <a:lnTo>
                      <a:pt x="122" y="294"/>
                    </a:lnTo>
                    <a:lnTo>
                      <a:pt x="94" y="288"/>
                    </a:lnTo>
                    <a:lnTo>
                      <a:pt x="104" y="280"/>
                    </a:lnTo>
                    <a:lnTo>
                      <a:pt x="90" y="260"/>
                    </a:lnTo>
                    <a:lnTo>
                      <a:pt x="164" y="266"/>
                    </a:lnTo>
                    <a:lnTo>
                      <a:pt x="184" y="288"/>
                    </a:lnTo>
                    <a:lnTo>
                      <a:pt x="196" y="286"/>
                    </a:lnTo>
                    <a:lnTo>
                      <a:pt x="166" y="240"/>
                    </a:lnTo>
                    <a:lnTo>
                      <a:pt x="184" y="206"/>
                    </a:lnTo>
                    <a:lnTo>
                      <a:pt x="206" y="202"/>
                    </a:lnTo>
                    <a:lnTo>
                      <a:pt x="170" y="132"/>
                    </a:lnTo>
                    <a:lnTo>
                      <a:pt x="200" y="118"/>
                    </a:lnTo>
                    <a:lnTo>
                      <a:pt x="238" y="124"/>
                    </a:lnTo>
                    <a:lnTo>
                      <a:pt x="258" y="112"/>
                    </a:lnTo>
                    <a:lnTo>
                      <a:pt x="298" y="124"/>
                    </a:lnTo>
                    <a:lnTo>
                      <a:pt x="364" y="138"/>
                    </a:lnTo>
                    <a:lnTo>
                      <a:pt x="380" y="128"/>
                    </a:lnTo>
                    <a:lnTo>
                      <a:pt x="368" y="74"/>
                    </a:lnTo>
                    <a:lnTo>
                      <a:pt x="432" y="36"/>
                    </a:lnTo>
                    <a:lnTo>
                      <a:pt x="480" y="40"/>
                    </a:lnTo>
                    <a:lnTo>
                      <a:pt x="506" y="60"/>
                    </a:lnTo>
                    <a:lnTo>
                      <a:pt x="576" y="60"/>
                    </a:lnTo>
                    <a:lnTo>
                      <a:pt x="592" y="118"/>
                    </a:lnTo>
                    <a:lnTo>
                      <a:pt x="656" y="120"/>
                    </a:lnTo>
                    <a:lnTo>
                      <a:pt x="684" y="128"/>
                    </a:lnTo>
                    <a:lnTo>
                      <a:pt x="734" y="114"/>
                    </a:lnTo>
                    <a:lnTo>
                      <a:pt x="756" y="80"/>
                    </a:lnTo>
                    <a:lnTo>
                      <a:pt x="804" y="96"/>
                    </a:lnTo>
                    <a:lnTo>
                      <a:pt x="814" y="90"/>
                    </a:lnTo>
                    <a:lnTo>
                      <a:pt x="808" y="52"/>
                    </a:lnTo>
                    <a:lnTo>
                      <a:pt x="878" y="60"/>
                    </a:lnTo>
                    <a:lnTo>
                      <a:pt x="886" y="90"/>
                    </a:lnTo>
                    <a:lnTo>
                      <a:pt x="972" y="80"/>
                    </a:lnTo>
                    <a:lnTo>
                      <a:pt x="1010" y="90"/>
                    </a:lnTo>
                    <a:lnTo>
                      <a:pt x="1044" y="70"/>
                    </a:lnTo>
                    <a:lnTo>
                      <a:pt x="1076" y="86"/>
                    </a:lnTo>
                    <a:lnTo>
                      <a:pt x="1096" y="56"/>
                    </a:lnTo>
                    <a:lnTo>
                      <a:pt x="1068" y="22"/>
                    </a:lnTo>
                    <a:lnTo>
                      <a:pt x="1080" y="0"/>
                    </a:lnTo>
                    <a:lnTo>
                      <a:pt x="1148" y="0"/>
                    </a:lnTo>
                    <a:lnTo>
                      <a:pt x="1188" y="24"/>
                    </a:lnTo>
                    <a:lnTo>
                      <a:pt x="1220" y="68"/>
                    </a:lnTo>
                    <a:lnTo>
                      <a:pt x="1264" y="72"/>
                    </a:lnTo>
                    <a:lnTo>
                      <a:pt x="1274" y="102"/>
                    </a:lnTo>
                    <a:lnTo>
                      <a:pt x="1300" y="116"/>
                    </a:lnTo>
                    <a:lnTo>
                      <a:pt x="1330" y="90"/>
                    </a:lnTo>
                    <a:lnTo>
                      <a:pt x="1346" y="144"/>
                    </a:lnTo>
                    <a:lnTo>
                      <a:pt x="1338" y="184"/>
                    </a:lnTo>
                    <a:lnTo>
                      <a:pt x="1362" y="208"/>
                    </a:lnTo>
                    <a:lnTo>
                      <a:pt x="1346" y="222"/>
                    </a:lnTo>
                    <a:lnTo>
                      <a:pt x="1350" y="248"/>
                    </a:lnTo>
                    <a:lnTo>
                      <a:pt x="1342" y="260"/>
                    </a:lnTo>
                    <a:lnTo>
                      <a:pt x="1344" y="288"/>
                    </a:lnTo>
                    <a:lnTo>
                      <a:pt x="1374" y="298"/>
                    </a:lnTo>
                    <a:lnTo>
                      <a:pt x="1388" y="332"/>
                    </a:lnTo>
                    <a:lnTo>
                      <a:pt x="1400" y="346"/>
                    </a:lnTo>
                    <a:lnTo>
                      <a:pt x="1388" y="362"/>
                    </a:lnTo>
                    <a:lnTo>
                      <a:pt x="1366" y="374"/>
                    </a:lnTo>
                    <a:lnTo>
                      <a:pt x="1352" y="338"/>
                    </a:lnTo>
                    <a:lnTo>
                      <a:pt x="1338" y="332"/>
                    </a:lnTo>
                    <a:lnTo>
                      <a:pt x="1352" y="316"/>
                    </a:lnTo>
                    <a:lnTo>
                      <a:pt x="1342" y="306"/>
                    </a:lnTo>
                    <a:lnTo>
                      <a:pt x="1322" y="302"/>
                    </a:lnTo>
                    <a:lnTo>
                      <a:pt x="1308" y="294"/>
                    </a:lnTo>
                    <a:lnTo>
                      <a:pt x="1316" y="280"/>
                    </a:lnTo>
                    <a:lnTo>
                      <a:pt x="1298" y="266"/>
                    </a:lnTo>
                    <a:lnTo>
                      <a:pt x="1282" y="272"/>
                    </a:lnTo>
                    <a:lnTo>
                      <a:pt x="1266" y="290"/>
                    </a:lnTo>
                    <a:lnTo>
                      <a:pt x="1254" y="282"/>
                    </a:lnTo>
                    <a:cubicBezTo>
                      <a:pt x="1262" y="263"/>
                      <a:pt x="1262" y="270"/>
                      <a:pt x="1262" y="262"/>
                    </a:cubicBezTo>
                    <a:lnTo>
                      <a:pt x="1238" y="260"/>
                    </a:lnTo>
                    <a:lnTo>
                      <a:pt x="1230" y="276"/>
                    </a:lnTo>
                    <a:lnTo>
                      <a:pt x="1210" y="288"/>
                    </a:lnTo>
                    <a:lnTo>
                      <a:pt x="1210" y="302"/>
                    </a:lnTo>
                    <a:lnTo>
                      <a:pt x="1246" y="328"/>
                    </a:lnTo>
                    <a:lnTo>
                      <a:pt x="1256" y="314"/>
                    </a:lnTo>
                    <a:lnTo>
                      <a:pt x="1288" y="316"/>
                    </a:lnTo>
                    <a:lnTo>
                      <a:pt x="1300" y="328"/>
                    </a:lnTo>
                    <a:lnTo>
                      <a:pt x="1284" y="330"/>
                    </a:lnTo>
                    <a:lnTo>
                      <a:pt x="1268" y="360"/>
                    </a:lnTo>
                    <a:lnTo>
                      <a:pt x="1314" y="414"/>
                    </a:lnTo>
                    <a:lnTo>
                      <a:pt x="1312" y="432"/>
                    </a:lnTo>
                    <a:lnTo>
                      <a:pt x="1328" y="444"/>
                    </a:lnTo>
                    <a:lnTo>
                      <a:pt x="1322" y="458"/>
                    </a:lnTo>
                    <a:lnTo>
                      <a:pt x="1340" y="462"/>
                    </a:lnTo>
                    <a:lnTo>
                      <a:pt x="1344" y="496"/>
                    </a:lnTo>
                    <a:lnTo>
                      <a:pt x="1334" y="508"/>
                    </a:lnTo>
                    <a:lnTo>
                      <a:pt x="1334" y="562"/>
                    </a:lnTo>
                    <a:lnTo>
                      <a:pt x="1298" y="604"/>
                    </a:lnTo>
                    <a:lnTo>
                      <a:pt x="1268" y="622"/>
                    </a:lnTo>
                    <a:lnTo>
                      <a:pt x="1262" y="602"/>
                    </a:lnTo>
                    <a:lnTo>
                      <a:pt x="1252" y="618"/>
                    </a:lnTo>
                    <a:lnTo>
                      <a:pt x="1212" y="638"/>
                    </a:lnTo>
                    <a:lnTo>
                      <a:pt x="1218" y="656"/>
                    </a:lnTo>
                    <a:lnTo>
                      <a:pt x="1200" y="648"/>
                    </a:lnTo>
                    <a:lnTo>
                      <a:pt x="1202" y="628"/>
                    </a:lnTo>
                    <a:lnTo>
                      <a:pt x="1178" y="632"/>
                    </a:lnTo>
                    <a:lnTo>
                      <a:pt x="1170" y="648"/>
                    </a:lnTo>
                    <a:lnTo>
                      <a:pt x="1152" y="692"/>
                    </a:lnTo>
                    <a:lnTo>
                      <a:pt x="1170" y="696"/>
                    </a:lnTo>
                    <a:lnTo>
                      <a:pt x="1170" y="716"/>
                    </a:lnTo>
                    <a:lnTo>
                      <a:pt x="1216" y="746"/>
                    </a:lnTo>
                    <a:lnTo>
                      <a:pt x="1220" y="786"/>
                    </a:lnTo>
                    <a:lnTo>
                      <a:pt x="1230" y="812"/>
                    </a:lnTo>
                    <a:lnTo>
                      <a:pt x="1224" y="848"/>
                    </a:lnTo>
                    <a:lnTo>
                      <a:pt x="1200" y="852"/>
                    </a:lnTo>
                    <a:lnTo>
                      <a:pt x="1198" y="864"/>
                    </a:lnTo>
                    <a:lnTo>
                      <a:pt x="1174" y="888"/>
                    </a:lnTo>
                    <a:lnTo>
                      <a:pt x="1162" y="882"/>
                    </a:lnTo>
                    <a:lnTo>
                      <a:pt x="1166" y="856"/>
                    </a:lnTo>
                    <a:lnTo>
                      <a:pt x="1140" y="844"/>
                    </a:lnTo>
                    <a:lnTo>
                      <a:pt x="1124" y="812"/>
                    </a:lnTo>
                    <a:lnTo>
                      <a:pt x="1100" y="814"/>
                    </a:lnTo>
                    <a:lnTo>
                      <a:pt x="1088" y="786"/>
                    </a:lnTo>
                    <a:lnTo>
                      <a:pt x="1076" y="786"/>
                    </a:lnTo>
                    <a:lnTo>
                      <a:pt x="1084" y="838"/>
                    </a:lnTo>
                    <a:lnTo>
                      <a:pt x="1072" y="876"/>
                    </a:lnTo>
                    <a:lnTo>
                      <a:pt x="1092" y="876"/>
                    </a:lnTo>
                    <a:lnTo>
                      <a:pt x="1096" y="900"/>
                    </a:lnTo>
                    <a:lnTo>
                      <a:pt x="1094" y="914"/>
                    </a:lnTo>
                    <a:lnTo>
                      <a:pt x="1116" y="914"/>
                    </a:lnTo>
                    <a:lnTo>
                      <a:pt x="1128" y="936"/>
                    </a:lnTo>
                    <a:lnTo>
                      <a:pt x="1156" y="962"/>
                    </a:lnTo>
                    <a:lnTo>
                      <a:pt x="1152" y="988"/>
                    </a:lnTo>
                    <a:lnTo>
                      <a:pt x="1162" y="1016"/>
                    </a:lnTo>
                    <a:lnTo>
                      <a:pt x="1126" y="1006"/>
                    </a:lnTo>
                    <a:lnTo>
                      <a:pt x="1100" y="968"/>
                    </a:lnTo>
                    <a:lnTo>
                      <a:pt x="1098" y="942"/>
                    </a:lnTo>
                    <a:lnTo>
                      <a:pt x="1072" y="900"/>
                    </a:lnTo>
                    <a:lnTo>
                      <a:pt x="1054" y="900"/>
                    </a:lnTo>
                    <a:lnTo>
                      <a:pt x="1064" y="820"/>
                    </a:lnTo>
                    <a:lnTo>
                      <a:pt x="1038" y="780"/>
                    </a:lnTo>
                    <a:lnTo>
                      <a:pt x="1034" y="732"/>
                    </a:lnTo>
                    <a:lnTo>
                      <a:pt x="1016" y="724"/>
                    </a:lnTo>
                    <a:lnTo>
                      <a:pt x="1014" y="738"/>
                    </a:lnTo>
                    <a:lnTo>
                      <a:pt x="976" y="750"/>
                    </a:lnTo>
                    <a:lnTo>
                      <a:pt x="984" y="720"/>
                    </a:lnTo>
                    <a:lnTo>
                      <a:pt x="954" y="672"/>
                    </a:lnTo>
                    <a:lnTo>
                      <a:pt x="938" y="668"/>
                    </a:lnTo>
                    <a:lnTo>
                      <a:pt x="936" y="656"/>
                    </a:lnTo>
                    <a:lnTo>
                      <a:pt x="926" y="650"/>
                    </a:lnTo>
                    <a:lnTo>
                      <a:pt x="928" y="628"/>
                    </a:lnTo>
                    <a:lnTo>
                      <a:pt x="910" y="620"/>
                    </a:lnTo>
                    <a:lnTo>
                      <a:pt x="892" y="640"/>
                    </a:lnTo>
                    <a:lnTo>
                      <a:pt x="870" y="638"/>
                    </a:lnTo>
                    <a:lnTo>
                      <a:pt x="868" y="622"/>
                    </a:lnTo>
                    <a:lnTo>
                      <a:pt x="846" y="652"/>
                    </a:lnTo>
                    <a:lnTo>
                      <a:pt x="850" y="672"/>
                    </a:lnTo>
                    <a:lnTo>
                      <a:pt x="840" y="684"/>
                    </a:lnTo>
                    <a:lnTo>
                      <a:pt x="826" y="684"/>
                    </a:lnTo>
                    <a:lnTo>
                      <a:pt x="812" y="722"/>
                    </a:lnTo>
                    <a:cubicBezTo>
                      <a:pt x="755" y="772"/>
                      <a:pt x="730" y="772"/>
                      <a:pt x="758" y="772"/>
                    </a:cubicBezTo>
                    <a:lnTo>
                      <a:pt x="760" y="790"/>
                    </a:lnTo>
                    <a:lnTo>
                      <a:pt x="768" y="806"/>
                    </a:lnTo>
                    <a:lnTo>
                      <a:pt x="752" y="836"/>
                    </a:lnTo>
                    <a:lnTo>
                      <a:pt x="758" y="856"/>
                    </a:lnTo>
                    <a:lnTo>
                      <a:pt x="744" y="874"/>
                    </a:lnTo>
                    <a:lnTo>
                      <a:pt x="750" y="890"/>
                    </a:lnTo>
                    <a:lnTo>
                      <a:pt x="738" y="908"/>
                    </a:lnTo>
                    <a:lnTo>
                      <a:pt x="720" y="910"/>
                    </a:lnTo>
                    <a:lnTo>
                      <a:pt x="710" y="884"/>
                    </a:lnTo>
                    <a:lnTo>
                      <a:pt x="712" y="864"/>
                    </a:lnTo>
                    <a:lnTo>
                      <a:pt x="672" y="810"/>
                    </a:lnTo>
                    <a:lnTo>
                      <a:pt x="668" y="770"/>
                    </a:lnTo>
                    <a:lnTo>
                      <a:pt x="640" y="726"/>
                    </a:lnTo>
                    <a:lnTo>
                      <a:pt x="632" y="638"/>
                    </a:lnTo>
                    <a:lnTo>
                      <a:pt x="620" y="640"/>
                    </a:lnTo>
                    <a:lnTo>
                      <a:pt x="610" y="672"/>
                    </a:lnTo>
                    <a:lnTo>
                      <a:pt x="570" y="644"/>
                    </a:lnTo>
                    <a:cubicBezTo>
                      <a:pt x="584" y="631"/>
                      <a:pt x="584" y="638"/>
                      <a:pt x="584" y="630"/>
                    </a:cubicBezTo>
                    <a:lnTo>
                      <a:pt x="572" y="622"/>
                    </a:lnTo>
                    <a:lnTo>
                      <a:pt x="542" y="610"/>
                    </a:lnTo>
                    <a:lnTo>
                      <a:pt x="516" y="574"/>
                    </a:lnTo>
                    <a:lnTo>
                      <a:pt x="496" y="588"/>
                    </a:lnTo>
                    <a:lnTo>
                      <a:pt x="446" y="590"/>
                    </a:lnTo>
                    <a:lnTo>
                      <a:pt x="386" y="580"/>
                    </a:lnTo>
                    <a:lnTo>
                      <a:pt x="370" y="552"/>
                    </a:lnTo>
                    <a:lnTo>
                      <a:pt x="348" y="562"/>
                    </a:lnTo>
                    <a:lnTo>
                      <a:pt x="312" y="558"/>
                    </a:lnTo>
                    <a:lnTo>
                      <a:pt x="306" y="544"/>
                    </a:lnTo>
                    <a:lnTo>
                      <a:pt x="278" y="532"/>
                    </a:lnTo>
                    <a:lnTo>
                      <a:pt x="268" y="504"/>
                    </a:lnTo>
                    <a:lnTo>
                      <a:pt x="246" y="496"/>
                    </a:lnTo>
                    <a:lnTo>
                      <a:pt x="230" y="504"/>
                    </a:lnTo>
                    <a:lnTo>
                      <a:pt x="234" y="528"/>
                    </a:lnTo>
                    <a:lnTo>
                      <a:pt x="274" y="572"/>
                    </a:lnTo>
                    <a:lnTo>
                      <a:pt x="274" y="594"/>
                    </a:lnTo>
                    <a:lnTo>
                      <a:pt x="286" y="596"/>
                    </a:lnTo>
                    <a:lnTo>
                      <a:pt x="292" y="576"/>
                    </a:lnTo>
                    <a:lnTo>
                      <a:pt x="308" y="576"/>
                    </a:lnTo>
                    <a:lnTo>
                      <a:pt x="300" y="608"/>
                    </a:lnTo>
                    <a:lnTo>
                      <a:pt x="340" y="608"/>
                    </a:lnTo>
                    <a:lnTo>
                      <a:pt x="372" y="568"/>
                    </a:lnTo>
                    <a:lnTo>
                      <a:pt x="380" y="578"/>
                    </a:lnTo>
                    <a:lnTo>
                      <a:pt x="370" y="596"/>
                    </a:lnTo>
                    <a:lnTo>
                      <a:pt x="382" y="616"/>
                    </a:lnTo>
                    <a:lnTo>
                      <a:pt x="406" y="620"/>
                    </a:lnTo>
                    <a:lnTo>
                      <a:pt x="432" y="638"/>
                    </a:lnTo>
                    <a:lnTo>
                      <a:pt x="416" y="678"/>
                    </a:lnTo>
                    <a:lnTo>
                      <a:pt x="408" y="698"/>
                    </a:lnTo>
                    <a:lnTo>
                      <a:pt x="392" y="708"/>
                    </a:lnTo>
                    <a:lnTo>
                      <a:pt x="392" y="722"/>
                    </a:lnTo>
                    <a:lnTo>
                      <a:pt x="372" y="726"/>
                    </a:lnTo>
                    <a:lnTo>
                      <a:pt x="368" y="744"/>
                    </a:lnTo>
                    <a:lnTo>
                      <a:pt x="346" y="738"/>
                    </a:lnTo>
                    <a:lnTo>
                      <a:pt x="332" y="746"/>
                    </a:lnTo>
                    <a:lnTo>
                      <a:pt x="328" y="768"/>
                    </a:lnTo>
                    <a:lnTo>
                      <a:pt x="302" y="776"/>
                    </a:lnTo>
                    <a:lnTo>
                      <a:pt x="278" y="798"/>
                    </a:lnTo>
                    <a:lnTo>
                      <a:pt x="220" y="812"/>
                    </a:lnTo>
                    <a:lnTo>
                      <a:pt x="198" y="826"/>
                    </a:lnTo>
                    <a:lnTo>
                      <a:pt x="176" y="804"/>
                    </a:lnTo>
                    <a:lnTo>
                      <a:pt x="172" y="778"/>
                    </a:lnTo>
                    <a:lnTo>
                      <a:pt x="160" y="742"/>
                    </a:lnTo>
                    <a:cubicBezTo>
                      <a:pt x="123" y="679"/>
                      <a:pt x="140" y="701"/>
                      <a:pt x="132" y="690"/>
                    </a:cubicBezTo>
                    <a:lnTo>
                      <a:pt x="110" y="678"/>
                    </a:lnTo>
                    <a:lnTo>
                      <a:pt x="98" y="652"/>
                    </a:lnTo>
                    <a:lnTo>
                      <a:pt x="106" y="642"/>
                    </a:lnTo>
                    <a:lnTo>
                      <a:pt x="92" y="616"/>
                    </a:lnTo>
                    <a:lnTo>
                      <a:pt x="74" y="610"/>
                    </a:lnTo>
                    <a:lnTo>
                      <a:pt x="66" y="578"/>
                    </a:lnTo>
                    <a:lnTo>
                      <a:pt x="32" y="542"/>
                    </a:lnTo>
                    <a:lnTo>
                      <a:pt x="38" y="522"/>
                    </a:lnTo>
                    <a:lnTo>
                      <a:pt x="28" y="514"/>
                    </a:lnTo>
                    <a:lnTo>
                      <a:pt x="20" y="540"/>
                    </a:lnTo>
                    <a:lnTo>
                      <a:pt x="2" y="50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nvGrpSpPr>
              <p:cNvPr id="37" name="Group 67">
                <a:extLst>
                  <a:ext uri="{FF2B5EF4-FFF2-40B4-BE49-F238E27FC236}">
                    <a16:creationId xmlns:a16="http://schemas.microsoft.com/office/drawing/2014/main" id="{6F6BCCD8-1802-A543-8CA0-61950E9E0D41}"/>
                  </a:ext>
                </a:extLst>
              </p:cNvPr>
              <p:cNvGrpSpPr>
                <a:grpSpLocks/>
              </p:cNvGrpSpPr>
              <p:nvPr/>
            </p:nvGrpSpPr>
            <p:grpSpPr bwMode="auto">
              <a:xfrm>
                <a:off x="4872" y="2022"/>
                <a:ext cx="1188" cy="1126"/>
                <a:chOff x="4872" y="2022"/>
                <a:chExt cx="1188" cy="1126"/>
              </a:xfrm>
              <a:grpFill/>
            </p:grpSpPr>
            <p:grpSp>
              <p:nvGrpSpPr>
                <p:cNvPr id="38" name="Group 68">
                  <a:extLst>
                    <a:ext uri="{FF2B5EF4-FFF2-40B4-BE49-F238E27FC236}">
                      <a16:creationId xmlns:a16="http://schemas.microsoft.com/office/drawing/2014/main" id="{25D5D6AE-A106-984F-BF39-EE5E9D5BCC72}"/>
                    </a:ext>
                  </a:extLst>
                </p:cNvPr>
                <p:cNvGrpSpPr>
                  <a:grpSpLocks/>
                </p:cNvGrpSpPr>
                <p:nvPr/>
              </p:nvGrpSpPr>
              <p:grpSpPr bwMode="auto">
                <a:xfrm>
                  <a:off x="5528" y="2022"/>
                  <a:ext cx="146" cy="296"/>
                  <a:chOff x="5528" y="2020"/>
                  <a:chExt cx="146" cy="296"/>
                </a:xfrm>
                <a:grpFill/>
              </p:grpSpPr>
              <p:sp>
                <p:nvSpPr>
                  <p:cNvPr id="59" name="Freeform 69">
                    <a:extLst>
                      <a:ext uri="{FF2B5EF4-FFF2-40B4-BE49-F238E27FC236}">
                        <a16:creationId xmlns:a16="http://schemas.microsoft.com/office/drawing/2014/main" id="{0B42956D-D165-1443-9D77-659B7740A9E8}"/>
                      </a:ext>
                    </a:extLst>
                  </p:cNvPr>
                  <p:cNvSpPr>
                    <a:spLocks/>
                  </p:cNvSpPr>
                  <p:nvPr/>
                </p:nvSpPr>
                <p:spPr bwMode="auto">
                  <a:xfrm>
                    <a:off x="5574" y="2020"/>
                    <a:ext cx="78" cy="78"/>
                  </a:xfrm>
                  <a:custGeom>
                    <a:avLst/>
                    <a:gdLst>
                      <a:gd name="T0" fmla="*/ 8 w 78"/>
                      <a:gd name="T1" fmla="*/ 0 h 78"/>
                      <a:gd name="T2" fmla="*/ 0 w 78"/>
                      <a:gd name="T3" fmla="*/ 10 h 78"/>
                      <a:gd name="T4" fmla="*/ 22 w 78"/>
                      <a:gd name="T5" fmla="*/ 40 h 78"/>
                      <a:gd name="T6" fmla="*/ 6 w 78"/>
                      <a:gd name="T7" fmla="*/ 40 h 78"/>
                      <a:gd name="T8" fmla="*/ 6 w 78"/>
                      <a:gd name="T9" fmla="*/ 60 h 78"/>
                      <a:gd name="T10" fmla="*/ 24 w 78"/>
                      <a:gd name="T11" fmla="*/ 78 h 78"/>
                      <a:gd name="T12" fmla="*/ 34 w 78"/>
                      <a:gd name="T13" fmla="*/ 70 h 78"/>
                      <a:gd name="T14" fmla="*/ 26 w 78"/>
                      <a:gd name="T15" fmla="*/ 54 h 78"/>
                      <a:gd name="T16" fmla="*/ 42 w 78"/>
                      <a:gd name="T17" fmla="*/ 54 h 78"/>
                      <a:gd name="T18" fmla="*/ 52 w 78"/>
                      <a:gd name="T19" fmla="*/ 60 h 78"/>
                      <a:gd name="T20" fmla="*/ 64 w 78"/>
                      <a:gd name="T21" fmla="*/ 40 h 78"/>
                      <a:gd name="T22" fmla="*/ 78 w 78"/>
                      <a:gd name="T23" fmla="*/ 36 h 78"/>
                      <a:gd name="T24" fmla="*/ 60 w 78"/>
                      <a:gd name="T25" fmla="*/ 12 h 78"/>
                      <a:gd name="T26" fmla="*/ 46 w 78"/>
                      <a:gd name="T27" fmla="*/ 16 h 78"/>
                      <a:gd name="T28" fmla="*/ 8 w 78"/>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78">
                        <a:moveTo>
                          <a:pt x="8" y="0"/>
                        </a:moveTo>
                        <a:lnTo>
                          <a:pt x="0" y="10"/>
                        </a:lnTo>
                        <a:lnTo>
                          <a:pt x="22" y="40"/>
                        </a:lnTo>
                        <a:lnTo>
                          <a:pt x="6" y="40"/>
                        </a:lnTo>
                        <a:lnTo>
                          <a:pt x="6" y="60"/>
                        </a:lnTo>
                        <a:lnTo>
                          <a:pt x="24" y="78"/>
                        </a:lnTo>
                        <a:lnTo>
                          <a:pt x="34" y="70"/>
                        </a:lnTo>
                        <a:lnTo>
                          <a:pt x="26" y="54"/>
                        </a:lnTo>
                        <a:lnTo>
                          <a:pt x="42" y="54"/>
                        </a:lnTo>
                        <a:lnTo>
                          <a:pt x="52" y="60"/>
                        </a:lnTo>
                        <a:lnTo>
                          <a:pt x="64" y="40"/>
                        </a:lnTo>
                        <a:lnTo>
                          <a:pt x="78" y="36"/>
                        </a:lnTo>
                        <a:lnTo>
                          <a:pt x="60" y="12"/>
                        </a:lnTo>
                        <a:lnTo>
                          <a:pt x="46" y="16"/>
                        </a:lnTo>
                        <a:lnTo>
                          <a:pt x="8"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60" name="Freeform 70">
                    <a:extLst>
                      <a:ext uri="{FF2B5EF4-FFF2-40B4-BE49-F238E27FC236}">
                        <a16:creationId xmlns:a16="http://schemas.microsoft.com/office/drawing/2014/main" id="{184BA739-1D03-FB4B-8268-10F9F85210D2}"/>
                      </a:ext>
                    </a:extLst>
                  </p:cNvPr>
                  <p:cNvSpPr>
                    <a:spLocks/>
                  </p:cNvSpPr>
                  <p:nvPr/>
                </p:nvSpPr>
                <p:spPr bwMode="auto">
                  <a:xfrm>
                    <a:off x="5540" y="2098"/>
                    <a:ext cx="134" cy="158"/>
                  </a:xfrm>
                  <a:custGeom>
                    <a:avLst/>
                    <a:gdLst>
                      <a:gd name="T0" fmla="*/ 78 w 134"/>
                      <a:gd name="T1" fmla="*/ 0 h 158"/>
                      <a:gd name="T2" fmla="*/ 68 w 134"/>
                      <a:gd name="T3" fmla="*/ 12 h 158"/>
                      <a:gd name="T4" fmla="*/ 66 w 134"/>
                      <a:gd name="T5" fmla="*/ 30 h 158"/>
                      <a:gd name="T6" fmla="*/ 82 w 134"/>
                      <a:gd name="T7" fmla="*/ 42 h 158"/>
                      <a:gd name="T8" fmla="*/ 86 w 134"/>
                      <a:gd name="T9" fmla="*/ 74 h 158"/>
                      <a:gd name="T10" fmla="*/ 72 w 134"/>
                      <a:gd name="T11" fmla="*/ 86 h 158"/>
                      <a:gd name="T12" fmla="*/ 66 w 134"/>
                      <a:gd name="T13" fmla="*/ 74 h 158"/>
                      <a:gd name="T14" fmla="*/ 50 w 134"/>
                      <a:gd name="T15" fmla="*/ 86 h 158"/>
                      <a:gd name="T16" fmla="*/ 52 w 134"/>
                      <a:gd name="T17" fmla="*/ 120 h 158"/>
                      <a:gd name="T18" fmla="*/ 36 w 134"/>
                      <a:gd name="T19" fmla="*/ 128 h 158"/>
                      <a:gd name="T20" fmla="*/ 26 w 134"/>
                      <a:gd name="T21" fmla="*/ 120 h 158"/>
                      <a:gd name="T22" fmla="*/ 18 w 134"/>
                      <a:gd name="T23" fmla="*/ 140 h 158"/>
                      <a:gd name="T24" fmla="*/ 0 w 134"/>
                      <a:gd name="T25" fmla="*/ 152 h 158"/>
                      <a:gd name="T26" fmla="*/ 24 w 134"/>
                      <a:gd name="T27" fmla="*/ 158 h 158"/>
                      <a:gd name="T28" fmla="*/ 30 w 134"/>
                      <a:gd name="T29" fmla="*/ 144 h 158"/>
                      <a:gd name="T30" fmla="*/ 52 w 134"/>
                      <a:gd name="T31" fmla="*/ 132 h 158"/>
                      <a:gd name="T32" fmla="*/ 72 w 134"/>
                      <a:gd name="T33" fmla="*/ 134 h 158"/>
                      <a:gd name="T34" fmla="*/ 70 w 134"/>
                      <a:gd name="T35" fmla="*/ 154 h 158"/>
                      <a:gd name="T36" fmla="*/ 88 w 134"/>
                      <a:gd name="T37" fmla="*/ 150 h 158"/>
                      <a:gd name="T38" fmla="*/ 82 w 134"/>
                      <a:gd name="T39" fmla="*/ 124 h 158"/>
                      <a:gd name="T40" fmla="*/ 96 w 134"/>
                      <a:gd name="T41" fmla="*/ 136 h 158"/>
                      <a:gd name="T42" fmla="*/ 108 w 134"/>
                      <a:gd name="T43" fmla="*/ 128 h 158"/>
                      <a:gd name="T44" fmla="*/ 110 w 134"/>
                      <a:gd name="T45" fmla="*/ 104 h 158"/>
                      <a:gd name="T46" fmla="*/ 128 w 134"/>
                      <a:gd name="T47" fmla="*/ 120 h 158"/>
                      <a:gd name="T48" fmla="*/ 134 w 134"/>
                      <a:gd name="T49" fmla="*/ 106 h 158"/>
                      <a:gd name="T50" fmla="*/ 104 w 134"/>
                      <a:gd name="T51" fmla="*/ 46 h 158"/>
                      <a:gd name="T52" fmla="*/ 108 w 134"/>
                      <a:gd name="T53" fmla="*/ 24 h 158"/>
                      <a:gd name="T54" fmla="*/ 82 w 134"/>
                      <a:gd name="T55" fmla="*/ 14 h 158"/>
                      <a:gd name="T56" fmla="*/ 78 w 134"/>
                      <a:gd name="T5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4" h="158">
                        <a:moveTo>
                          <a:pt x="78" y="0"/>
                        </a:moveTo>
                        <a:lnTo>
                          <a:pt x="68" y="12"/>
                        </a:lnTo>
                        <a:lnTo>
                          <a:pt x="66" y="30"/>
                        </a:lnTo>
                        <a:lnTo>
                          <a:pt x="82" y="42"/>
                        </a:lnTo>
                        <a:lnTo>
                          <a:pt x="86" y="74"/>
                        </a:lnTo>
                        <a:lnTo>
                          <a:pt x="72" y="86"/>
                        </a:lnTo>
                        <a:lnTo>
                          <a:pt x="66" y="74"/>
                        </a:lnTo>
                        <a:lnTo>
                          <a:pt x="50" y="86"/>
                        </a:lnTo>
                        <a:lnTo>
                          <a:pt x="52" y="120"/>
                        </a:lnTo>
                        <a:lnTo>
                          <a:pt x="36" y="128"/>
                        </a:lnTo>
                        <a:lnTo>
                          <a:pt x="26" y="120"/>
                        </a:lnTo>
                        <a:lnTo>
                          <a:pt x="18" y="140"/>
                        </a:lnTo>
                        <a:lnTo>
                          <a:pt x="0" y="152"/>
                        </a:lnTo>
                        <a:lnTo>
                          <a:pt x="24" y="158"/>
                        </a:lnTo>
                        <a:lnTo>
                          <a:pt x="30" y="144"/>
                        </a:lnTo>
                        <a:lnTo>
                          <a:pt x="52" y="132"/>
                        </a:lnTo>
                        <a:lnTo>
                          <a:pt x="72" y="134"/>
                        </a:lnTo>
                        <a:lnTo>
                          <a:pt x="70" y="154"/>
                        </a:lnTo>
                        <a:lnTo>
                          <a:pt x="88" y="150"/>
                        </a:lnTo>
                        <a:lnTo>
                          <a:pt x="82" y="124"/>
                        </a:lnTo>
                        <a:lnTo>
                          <a:pt x="96" y="136"/>
                        </a:lnTo>
                        <a:lnTo>
                          <a:pt x="108" y="128"/>
                        </a:lnTo>
                        <a:lnTo>
                          <a:pt x="110" y="104"/>
                        </a:lnTo>
                        <a:lnTo>
                          <a:pt x="128" y="120"/>
                        </a:lnTo>
                        <a:lnTo>
                          <a:pt x="134" y="106"/>
                        </a:lnTo>
                        <a:cubicBezTo>
                          <a:pt x="97" y="47"/>
                          <a:pt x="104" y="70"/>
                          <a:pt x="104" y="46"/>
                        </a:cubicBezTo>
                        <a:lnTo>
                          <a:pt x="108" y="24"/>
                        </a:lnTo>
                        <a:lnTo>
                          <a:pt x="82" y="14"/>
                        </a:lnTo>
                        <a:lnTo>
                          <a:pt x="78"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61" name="Freeform 71">
                    <a:extLst>
                      <a:ext uri="{FF2B5EF4-FFF2-40B4-BE49-F238E27FC236}">
                        <a16:creationId xmlns:a16="http://schemas.microsoft.com/office/drawing/2014/main" id="{3E6D44C6-18F8-0E43-A469-FDD8685EAC14}"/>
                      </a:ext>
                    </a:extLst>
                  </p:cNvPr>
                  <p:cNvSpPr>
                    <a:spLocks/>
                  </p:cNvSpPr>
                  <p:nvPr/>
                </p:nvSpPr>
                <p:spPr bwMode="auto">
                  <a:xfrm>
                    <a:off x="5528" y="2264"/>
                    <a:ext cx="54" cy="52"/>
                  </a:xfrm>
                  <a:custGeom>
                    <a:avLst/>
                    <a:gdLst>
                      <a:gd name="T0" fmla="*/ 6 w 54"/>
                      <a:gd name="T1" fmla="*/ 0 h 52"/>
                      <a:gd name="T2" fmla="*/ 36 w 54"/>
                      <a:gd name="T3" fmla="*/ 2 h 52"/>
                      <a:gd name="T4" fmla="*/ 50 w 54"/>
                      <a:gd name="T5" fmla="*/ 10 h 52"/>
                      <a:gd name="T6" fmla="*/ 54 w 54"/>
                      <a:gd name="T7" fmla="*/ 36 h 52"/>
                      <a:gd name="T8" fmla="*/ 32 w 54"/>
                      <a:gd name="T9" fmla="*/ 52 h 52"/>
                      <a:gd name="T10" fmla="*/ 30 w 54"/>
                      <a:gd name="T11" fmla="*/ 26 h 52"/>
                      <a:gd name="T12" fmla="*/ 24 w 54"/>
                      <a:gd name="T13" fmla="*/ 14 h 52"/>
                      <a:gd name="T14" fmla="*/ 8 w 54"/>
                      <a:gd name="T15" fmla="*/ 22 h 52"/>
                      <a:gd name="T16" fmla="*/ 0 w 54"/>
                      <a:gd name="T17" fmla="*/ 10 h 52"/>
                      <a:gd name="T18" fmla="*/ 6 w 54"/>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2">
                        <a:moveTo>
                          <a:pt x="6" y="0"/>
                        </a:moveTo>
                        <a:lnTo>
                          <a:pt x="36" y="2"/>
                        </a:lnTo>
                        <a:lnTo>
                          <a:pt x="50" y="10"/>
                        </a:lnTo>
                        <a:lnTo>
                          <a:pt x="54" y="36"/>
                        </a:lnTo>
                        <a:lnTo>
                          <a:pt x="32" y="52"/>
                        </a:lnTo>
                        <a:lnTo>
                          <a:pt x="30" y="26"/>
                        </a:lnTo>
                        <a:lnTo>
                          <a:pt x="24" y="14"/>
                        </a:lnTo>
                        <a:lnTo>
                          <a:pt x="8" y="22"/>
                        </a:lnTo>
                        <a:lnTo>
                          <a:pt x="0" y="10"/>
                        </a:lnTo>
                        <a:lnTo>
                          <a:pt x="6"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sp>
              <p:nvSpPr>
                <p:cNvPr id="39" name="Freeform 72">
                  <a:extLst>
                    <a:ext uri="{FF2B5EF4-FFF2-40B4-BE49-F238E27FC236}">
                      <a16:creationId xmlns:a16="http://schemas.microsoft.com/office/drawing/2014/main" id="{24B10271-32E1-804F-A992-4B4143E33578}"/>
                    </a:ext>
                  </a:extLst>
                </p:cNvPr>
                <p:cNvSpPr>
                  <a:spLocks/>
                </p:cNvSpPr>
                <p:nvPr/>
              </p:nvSpPr>
              <p:spPr bwMode="auto">
                <a:xfrm>
                  <a:off x="4872" y="2754"/>
                  <a:ext cx="34" cy="72"/>
                </a:xfrm>
                <a:custGeom>
                  <a:avLst/>
                  <a:gdLst>
                    <a:gd name="T0" fmla="*/ 12 w 34"/>
                    <a:gd name="T1" fmla="*/ 0 h 72"/>
                    <a:gd name="T2" fmla="*/ 2 w 34"/>
                    <a:gd name="T3" fmla="*/ 18 h 72"/>
                    <a:gd name="T4" fmla="*/ 4 w 34"/>
                    <a:gd name="T5" fmla="*/ 36 h 72"/>
                    <a:gd name="T6" fmla="*/ 0 w 34"/>
                    <a:gd name="T7" fmla="*/ 62 h 72"/>
                    <a:gd name="T8" fmla="*/ 16 w 34"/>
                    <a:gd name="T9" fmla="*/ 72 h 72"/>
                    <a:gd name="T10" fmla="*/ 32 w 34"/>
                    <a:gd name="T11" fmla="*/ 58 h 72"/>
                    <a:gd name="T12" fmla="*/ 34 w 34"/>
                    <a:gd name="T13" fmla="*/ 34 h 72"/>
                    <a:gd name="T14" fmla="*/ 12 w 34"/>
                    <a:gd name="T15" fmla="*/ 0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2">
                      <a:moveTo>
                        <a:pt x="12" y="0"/>
                      </a:moveTo>
                      <a:lnTo>
                        <a:pt x="2" y="18"/>
                      </a:lnTo>
                      <a:lnTo>
                        <a:pt x="4" y="36"/>
                      </a:lnTo>
                      <a:lnTo>
                        <a:pt x="0" y="62"/>
                      </a:lnTo>
                      <a:lnTo>
                        <a:pt x="16" y="72"/>
                      </a:lnTo>
                      <a:lnTo>
                        <a:pt x="32" y="58"/>
                      </a:lnTo>
                      <a:lnTo>
                        <a:pt x="34" y="34"/>
                      </a:lnTo>
                      <a:lnTo>
                        <a:pt x="12"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0" name="Freeform 73">
                  <a:extLst>
                    <a:ext uri="{FF2B5EF4-FFF2-40B4-BE49-F238E27FC236}">
                      <a16:creationId xmlns:a16="http://schemas.microsoft.com/office/drawing/2014/main" id="{1F29C09C-F4F9-3344-8F2F-BF8BB05FFD02}"/>
                    </a:ext>
                  </a:extLst>
                </p:cNvPr>
                <p:cNvSpPr>
                  <a:spLocks/>
                </p:cNvSpPr>
                <p:nvPr/>
              </p:nvSpPr>
              <p:spPr bwMode="auto">
                <a:xfrm>
                  <a:off x="5304" y="2544"/>
                  <a:ext cx="42" cy="32"/>
                </a:xfrm>
                <a:custGeom>
                  <a:avLst/>
                  <a:gdLst>
                    <a:gd name="T0" fmla="*/ 14 w 42"/>
                    <a:gd name="T1" fmla="*/ 4 h 32"/>
                    <a:gd name="T2" fmla="*/ 42 w 42"/>
                    <a:gd name="T3" fmla="*/ 0 h 32"/>
                    <a:gd name="T4" fmla="*/ 32 w 42"/>
                    <a:gd name="T5" fmla="*/ 28 h 32"/>
                    <a:gd name="T6" fmla="*/ 14 w 42"/>
                    <a:gd name="T7" fmla="*/ 32 h 32"/>
                    <a:gd name="T8" fmla="*/ 0 w 42"/>
                    <a:gd name="T9" fmla="*/ 22 h 32"/>
                    <a:gd name="T10" fmla="*/ 14 w 42"/>
                    <a:gd name="T11" fmla="*/ 4 h 32"/>
                  </a:gdLst>
                  <a:ahLst/>
                  <a:cxnLst>
                    <a:cxn ang="0">
                      <a:pos x="T0" y="T1"/>
                    </a:cxn>
                    <a:cxn ang="0">
                      <a:pos x="T2" y="T3"/>
                    </a:cxn>
                    <a:cxn ang="0">
                      <a:pos x="T4" y="T5"/>
                    </a:cxn>
                    <a:cxn ang="0">
                      <a:pos x="T6" y="T7"/>
                    </a:cxn>
                    <a:cxn ang="0">
                      <a:pos x="T8" y="T9"/>
                    </a:cxn>
                    <a:cxn ang="0">
                      <a:pos x="T10" y="T11"/>
                    </a:cxn>
                  </a:cxnLst>
                  <a:rect l="0" t="0" r="r" b="b"/>
                  <a:pathLst>
                    <a:path w="42" h="32">
                      <a:moveTo>
                        <a:pt x="14" y="4"/>
                      </a:moveTo>
                      <a:lnTo>
                        <a:pt x="42" y="0"/>
                      </a:lnTo>
                      <a:lnTo>
                        <a:pt x="32" y="28"/>
                      </a:lnTo>
                      <a:lnTo>
                        <a:pt x="14" y="32"/>
                      </a:lnTo>
                      <a:lnTo>
                        <a:pt x="0" y="22"/>
                      </a:lnTo>
                      <a:lnTo>
                        <a:pt x="14" y="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1" name="Freeform 74">
                  <a:extLst>
                    <a:ext uri="{FF2B5EF4-FFF2-40B4-BE49-F238E27FC236}">
                      <a16:creationId xmlns:a16="http://schemas.microsoft.com/office/drawing/2014/main" id="{6144D1AA-7DCC-BF49-9525-92AE72897392}"/>
                    </a:ext>
                  </a:extLst>
                </p:cNvPr>
                <p:cNvSpPr>
                  <a:spLocks/>
                </p:cNvSpPr>
                <p:nvPr/>
              </p:nvSpPr>
              <p:spPr bwMode="auto">
                <a:xfrm>
                  <a:off x="5464" y="2436"/>
                  <a:ext cx="28" cy="62"/>
                </a:xfrm>
                <a:custGeom>
                  <a:avLst/>
                  <a:gdLst>
                    <a:gd name="T0" fmla="*/ 4 w 28"/>
                    <a:gd name="T1" fmla="*/ 2 h 62"/>
                    <a:gd name="T2" fmla="*/ 18 w 28"/>
                    <a:gd name="T3" fmla="*/ 0 h 62"/>
                    <a:gd name="T4" fmla="*/ 22 w 28"/>
                    <a:gd name="T5" fmla="*/ 26 h 62"/>
                    <a:gd name="T6" fmla="*/ 28 w 28"/>
                    <a:gd name="T7" fmla="*/ 52 h 62"/>
                    <a:gd name="T8" fmla="*/ 18 w 28"/>
                    <a:gd name="T9" fmla="*/ 62 h 62"/>
                    <a:gd name="T10" fmla="*/ 0 w 28"/>
                    <a:gd name="T11" fmla="*/ 32 h 62"/>
                    <a:gd name="T12" fmla="*/ 4 w 28"/>
                    <a:gd name="T13" fmla="*/ 2 h 62"/>
                  </a:gdLst>
                  <a:ahLst/>
                  <a:cxnLst>
                    <a:cxn ang="0">
                      <a:pos x="T0" y="T1"/>
                    </a:cxn>
                    <a:cxn ang="0">
                      <a:pos x="T2" y="T3"/>
                    </a:cxn>
                    <a:cxn ang="0">
                      <a:pos x="T4" y="T5"/>
                    </a:cxn>
                    <a:cxn ang="0">
                      <a:pos x="T6" y="T7"/>
                    </a:cxn>
                    <a:cxn ang="0">
                      <a:pos x="T8" y="T9"/>
                    </a:cxn>
                    <a:cxn ang="0">
                      <a:pos x="T10" y="T11"/>
                    </a:cxn>
                    <a:cxn ang="0">
                      <a:pos x="T12" y="T13"/>
                    </a:cxn>
                  </a:cxnLst>
                  <a:rect l="0" t="0" r="r" b="b"/>
                  <a:pathLst>
                    <a:path w="28" h="62">
                      <a:moveTo>
                        <a:pt x="4" y="2"/>
                      </a:moveTo>
                      <a:lnTo>
                        <a:pt x="18" y="0"/>
                      </a:lnTo>
                      <a:lnTo>
                        <a:pt x="22" y="26"/>
                      </a:lnTo>
                      <a:lnTo>
                        <a:pt x="28" y="52"/>
                      </a:lnTo>
                      <a:lnTo>
                        <a:pt x="18" y="62"/>
                      </a:lnTo>
                      <a:lnTo>
                        <a:pt x="0" y="32"/>
                      </a:lnTo>
                      <a:lnTo>
                        <a:pt x="4" y="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2" name="Freeform 75">
                  <a:extLst>
                    <a:ext uri="{FF2B5EF4-FFF2-40B4-BE49-F238E27FC236}">
                      <a16:creationId xmlns:a16="http://schemas.microsoft.com/office/drawing/2014/main" id="{79A0268B-B4DB-EF4F-96CB-9012C30F637E}"/>
                    </a:ext>
                  </a:extLst>
                </p:cNvPr>
                <p:cNvSpPr>
                  <a:spLocks/>
                </p:cNvSpPr>
                <p:nvPr/>
              </p:nvSpPr>
              <p:spPr bwMode="auto">
                <a:xfrm>
                  <a:off x="5488" y="2562"/>
                  <a:ext cx="90" cy="114"/>
                </a:xfrm>
                <a:custGeom>
                  <a:avLst/>
                  <a:gdLst>
                    <a:gd name="T0" fmla="*/ 10 w 90"/>
                    <a:gd name="T1" fmla="*/ 0 h 114"/>
                    <a:gd name="T2" fmla="*/ 32 w 90"/>
                    <a:gd name="T3" fmla="*/ 2 h 114"/>
                    <a:gd name="T4" fmla="*/ 40 w 90"/>
                    <a:gd name="T5" fmla="*/ 22 h 114"/>
                    <a:gd name="T6" fmla="*/ 42 w 90"/>
                    <a:gd name="T7" fmla="*/ 40 h 114"/>
                    <a:gd name="T8" fmla="*/ 34 w 90"/>
                    <a:gd name="T9" fmla="*/ 56 h 114"/>
                    <a:gd name="T10" fmla="*/ 50 w 90"/>
                    <a:gd name="T11" fmla="*/ 88 h 114"/>
                    <a:gd name="T12" fmla="*/ 62 w 90"/>
                    <a:gd name="T13" fmla="*/ 78 h 114"/>
                    <a:gd name="T14" fmla="*/ 90 w 90"/>
                    <a:gd name="T15" fmla="*/ 84 h 114"/>
                    <a:gd name="T16" fmla="*/ 86 w 90"/>
                    <a:gd name="T17" fmla="*/ 112 h 114"/>
                    <a:gd name="T18" fmla="*/ 74 w 90"/>
                    <a:gd name="T19" fmla="*/ 114 h 114"/>
                    <a:gd name="T20" fmla="*/ 72 w 90"/>
                    <a:gd name="T21" fmla="*/ 100 h 114"/>
                    <a:gd name="T22" fmla="*/ 26 w 90"/>
                    <a:gd name="T23" fmla="*/ 96 h 114"/>
                    <a:gd name="T24" fmla="*/ 26 w 90"/>
                    <a:gd name="T25" fmla="*/ 78 h 114"/>
                    <a:gd name="T26" fmla="*/ 10 w 90"/>
                    <a:gd name="T27" fmla="*/ 72 h 114"/>
                    <a:gd name="T28" fmla="*/ 0 w 90"/>
                    <a:gd name="T29" fmla="*/ 46 h 114"/>
                    <a:gd name="T30" fmla="*/ 14 w 90"/>
                    <a:gd name="T31" fmla="*/ 42 h 114"/>
                    <a:gd name="T32" fmla="*/ 6 w 90"/>
                    <a:gd name="T33" fmla="*/ 20 h 114"/>
                    <a:gd name="T34" fmla="*/ 10 w 90"/>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14">
                      <a:moveTo>
                        <a:pt x="10" y="0"/>
                      </a:moveTo>
                      <a:lnTo>
                        <a:pt x="32" y="2"/>
                      </a:lnTo>
                      <a:lnTo>
                        <a:pt x="40" y="22"/>
                      </a:lnTo>
                      <a:lnTo>
                        <a:pt x="42" y="40"/>
                      </a:lnTo>
                      <a:lnTo>
                        <a:pt x="34" y="56"/>
                      </a:lnTo>
                      <a:lnTo>
                        <a:pt x="50" y="88"/>
                      </a:lnTo>
                      <a:lnTo>
                        <a:pt x="62" y="78"/>
                      </a:lnTo>
                      <a:lnTo>
                        <a:pt x="90" y="84"/>
                      </a:lnTo>
                      <a:lnTo>
                        <a:pt x="86" y="112"/>
                      </a:lnTo>
                      <a:lnTo>
                        <a:pt x="74" y="114"/>
                      </a:lnTo>
                      <a:lnTo>
                        <a:pt x="72" y="100"/>
                      </a:lnTo>
                      <a:lnTo>
                        <a:pt x="26" y="96"/>
                      </a:lnTo>
                      <a:lnTo>
                        <a:pt x="26" y="78"/>
                      </a:lnTo>
                      <a:lnTo>
                        <a:pt x="10" y="72"/>
                      </a:lnTo>
                      <a:lnTo>
                        <a:pt x="0" y="46"/>
                      </a:lnTo>
                      <a:lnTo>
                        <a:pt x="14" y="42"/>
                      </a:lnTo>
                      <a:lnTo>
                        <a:pt x="6" y="20"/>
                      </a:lnTo>
                      <a:lnTo>
                        <a:pt x="1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3" name="Freeform 76">
                  <a:extLst>
                    <a:ext uri="{FF2B5EF4-FFF2-40B4-BE49-F238E27FC236}">
                      <a16:creationId xmlns:a16="http://schemas.microsoft.com/office/drawing/2014/main" id="{D7A7A6F7-648D-A745-9369-369FEBEE35CB}"/>
                    </a:ext>
                  </a:extLst>
                </p:cNvPr>
                <p:cNvSpPr>
                  <a:spLocks/>
                </p:cNvSpPr>
                <p:nvPr/>
              </p:nvSpPr>
              <p:spPr bwMode="auto">
                <a:xfrm>
                  <a:off x="5126" y="2820"/>
                  <a:ext cx="178" cy="218"/>
                </a:xfrm>
                <a:custGeom>
                  <a:avLst/>
                  <a:gdLst>
                    <a:gd name="T0" fmla="*/ 0 w 178"/>
                    <a:gd name="T1" fmla="*/ 14 h 218"/>
                    <a:gd name="T2" fmla="*/ 14 w 178"/>
                    <a:gd name="T3" fmla="*/ 0 h 218"/>
                    <a:gd name="T4" fmla="*/ 24 w 178"/>
                    <a:gd name="T5" fmla="*/ 12 h 218"/>
                    <a:gd name="T6" fmla="*/ 36 w 178"/>
                    <a:gd name="T7" fmla="*/ 12 h 218"/>
                    <a:gd name="T8" fmla="*/ 74 w 178"/>
                    <a:gd name="T9" fmla="*/ 40 h 218"/>
                    <a:gd name="T10" fmla="*/ 122 w 178"/>
                    <a:gd name="T11" fmla="*/ 98 h 218"/>
                    <a:gd name="T12" fmla="*/ 122 w 178"/>
                    <a:gd name="T13" fmla="*/ 110 h 218"/>
                    <a:gd name="T14" fmla="*/ 136 w 178"/>
                    <a:gd name="T15" fmla="*/ 96 h 218"/>
                    <a:gd name="T16" fmla="*/ 142 w 178"/>
                    <a:gd name="T17" fmla="*/ 112 h 218"/>
                    <a:gd name="T18" fmla="*/ 138 w 178"/>
                    <a:gd name="T19" fmla="*/ 124 h 218"/>
                    <a:gd name="T20" fmla="*/ 154 w 178"/>
                    <a:gd name="T21" fmla="*/ 134 h 218"/>
                    <a:gd name="T22" fmla="*/ 154 w 178"/>
                    <a:gd name="T23" fmla="*/ 152 h 218"/>
                    <a:gd name="T24" fmla="*/ 178 w 178"/>
                    <a:gd name="T25" fmla="*/ 170 h 218"/>
                    <a:gd name="T26" fmla="*/ 166 w 178"/>
                    <a:gd name="T27" fmla="*/ 188 h 218"/>
                    <a:gd name="T28" fmla="*/ 166 w 178"/>
                    <a:gd name="T29" fmla="*/ 212 h 218"/>
                    <a:gd name="T30" fmla="*/ 142 w 178"/>
                    <a:gd name="T31" fmla="*/ 218 h 218"/>
                    <a:gd name="T32" fmla="*/ 88 w 178"/>
                    <a:gd name="T33" fmla="*/ 154 h 218"/>
                    <a:gd name="T34" fmla="*/ 76 w 178"/>
                    <a:gd name="T35" fmla="*/ 118 h 218"/>
                    <a:gd name="T36" fmla="*/ 54 w 178"/>
                    <a:gd name="T37" fmla="*/ 104 h 218"/>
                    <a:gd name="T38" fmla="*/ 62 w 178"/>
                    <a:gd name="T39" fmla="*/ 82 h 218"/>
                    <a:gd name="T40" fmla="*/ 50 w 178"/>
                    <a:gd name="T41" fmla="*/ 68 h 218"/>
                    <a:gd name="T42" fmla="*/ 36 w 178"/>
                    <a:gd name="T43" fmla="*/ 66 h 218"/>
                    <a:gd name="T44" fmla="*/ 24 w 178"/>
                    <a:gd name="T45" fmla="*/ 36 h 218"/>
                    <a:gd name="T46" fmla="*/ 12 w 178"/>
                    <a:gd name="T47" fmla="*/ 36 h 218"/>
                    <a:gd name="T48" fmla="*/ 0 w 178"/>
                    <a:gd name="T49" fmla="*/ 1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8" h="218">
                      <a:moveTo>
                        <a:pt x="0" y="14"/>
                      </a:moveTo>
                      <a:lnTo>
                        <a:pt x="14" y="0"/>
                      </a:lnTo>
                      <a:lnTo>
                        <a:pt x="24" y="12"/>
                      </a:lnTo>
                      <a:lnTo>
                        <a:pt x="36" y="12"/>
                      </a:lnTo>
                      <a:lnTo>
                        <a:pt x="74" y="40"/>
                      </a:lnTo>
                      <a:lnTo>
                        <a:pt x="122" y="98"/>
                      </a:lnTo>
                      <a:lnTo>
                        <a:pt x="122" y="110"/>
                      </a:lnTo>
                      <a:lnTo>
                        <a:pt x="136" y="96"/>
                      </a:lnTo>
                      <a:lnTo>
                        <a:pt x="142" y="112"/>
                      </a:lnTo>
                      <a:lnTo>
                        <a:pt x="138" y="124"/>
                      </a:lnTo>
                      <a:lnTo>
                        <a:pt x="154" y="134"/>
                      </a:lnTo>
                      <a:lnTo>
                        <a:pt x="154" y="152"/>
                      </a:lnTo>
                      <a:lnTo>
                        <a:pt x="178" y="170"/>
                      </a:lnTo>
                      <a:lnTo>
                        <a:pt x="166" y="188"/>
                      </a:lnTo>
                      <a:lnTo>
                        <a:pt x="166" y="212"/>
                      </a:lnTo>
                      <a:lnTo>
                        <a:pt x="142" y="218"/>
                      </a:lnTo>
                      <a:lnTo>
                        <a:pt x="88" y="154"/>
                      </a:lnTo>
                      <a:lnTo>
                        <a:pt x="76" y="118"/>
                      </a:lnTo>
                      <a:lnTo>
                        <a:pt x="54" y="104"/>
                      </a:lnTo>
                      <a:lnTo>
                        <a:pt x="62" y="82"/>
                      </a:lnTo>
                      <a:lnTo>
                        <a:pt x="50" y="68"/>
                      </a:lnTo>
                      <a:lnTo>
                        <a:pt x="36" y="66"/>
                      </a:lnTo>
                      <a:lnTo>
                        <a:pt x="24" y="36"/>
                      </a:lnTo>
                      <a:lnTo>
                        <a:pt x="12" y="36"/>
                      </a:lnTo>
                      <a:lnTo>
                        <a:pt x="0" y="1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4" name="Freeform 77">
                  <a:extLst>
                    <a:ext uri="{FF2B5EF4-FFF2-40B4-BE49-F238E27FC236}">
                      <a16:creationId xmlns:a16="http://schemas.microsoft.com/office/drawing/2014/main" id="{CEA5BBF6-12AB-0743-865C-BE3716F6B89B}"/>
                    </a:ext>
                  </a:extLst>
                </p:cNvPr>
                <p:cNvSpPr>
                  <a:spLocks/>
                </p:cNvSpPr>
                <p:nvPr/>
              </p:nvSpPr>
              <p:spPr bwMode="auto">
                <a:xfrm>
                  <a:off x="5304" y="3038"/>
                  <a:ext cx="124" cy="56"/>
                </a:xfrm>
                <a:custGeom>
                  <a:avLst/>
                  <a:gdLst>
                    <a:gd name="T0" fmla="*/ 0 w 124"/>
                    <a:gd name="T1" fmla="*/ 36 h 56"/>
                    <a:gd name="T2" fmla="*/ 2 w 124"/>
                    <a:gd name="T3" fmla="*/ 4 h 56"/>
                    <a:gd name="T4" fmla="*/ 24 w 124"/>
                    <a:gd name="T5" fmla="*/ 0 h 56"/>
                    <a:gd name="T6" fmla="*/ 56 w 124"/>
                    <a:gd name="T7" fmla="*/ 16 h 56"/>
                    <a:gd name="T8" fmla="*/ 82 w 124"/>
                    <a:gd name="T9" fmla="*/ 8 h 56"/>
                    <a:gd name="T10" fmla="*/ 102 w 124"/>
                    <a:gd name="T11" fmla="*/ 32 h 56"/>
                    <a:gd name="T12" fmla="*/ 120 w 124"/>
                    <a:gd name="T13" fmla="*/ 38 h 56"/>
                    <a:gd name="T14" fmla="*/ 124 w 124"/>
                    <a:gd name="T15" fmla="*/ 56 h 56"/>
                    <a:gd name="T16" fmla="*/ 100 w 124"/>
                    <a:gd name="T17" fmla="*/ 48 h 56"/>
                    <a:gd name="T18" fmla="*/ 88 w 124"/>
                    <a:gd name="T19" fmla="*/ 52 h 56"/>
                    <a:gd name="T20" fmla="*/ 62 w 124"/>
                    <a:gd name="T21" fmla="*/ 44 h 56"/>
                    <a:gd name="T22" fmla="*/ 48 w 124"/>
                    <a:gd name="T23" fmla="*/ 32 h 56"/>
                    <a:gd name="T24" fmla="*/ 0 w 124"/>
                    <a:gd name="T25"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0" y="36"/>
                      </a:moveTo>
                      <a:lnTo>
                        <a:pt x="2" y="4"/>
                      </a:lnTo>
                      <a:lnTo>
                        <a:pt x="24" y="0"/>
                      </a:lnTo>
                      <a:lnTo>
                        <a:pt x="56" y="16"/>
                      </a:lnTo>
                      <a:lnTo>
                        <a:pt x="82" y="8"/>
                      </a:lnTo>
                      <a:lnTo>
                        <a:pt x="102" y="32"/>
                      </a:lnTo>
                      <a:lnTo>
                        <a:pt x="120" y="38"/>
                      </a:lnTo>
                      <a:lnTo>
                        <a:pt x="124" y="56"/>
                      </a:lnTo>
                      <a:lnTo>
                        <a:pt x="100" y="48"/>
                      </a:lnTo>
                      <a:lnTo>
                        <a:pt x="88" y="52"/>
                      </a:lnTo>
                      <a:lnTo>
                        <a:pt x="62" y="44"/>
                      </a:lnTo>
                      <a:lnTo>
                        <a:pt x="48" y="32"/>
                      </a:lnTo>
                      <a:lnTo>
                        <a:pt x="0" y="3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5" name="Freeform 78">
                  <a:extLst>
                    <a:ext uri="{FF2B5EF4-FFF2-40B4-BE49-F238E27FC236}">
                      <a16:creationId xmlns:a16="http://schemas.microsoft.com/office/drawing/2014/main" id="{C1240586-A7BC-6B46-9607-6B664DF792F8}"/>
                    </a:ext>
                  </a:extLst>
                </p:cNvPr>
                <p:cNvSpPr>
                  <a:spLocks/>
                </p:cNvSpPr>
                <p:nvPr/>
              </p:nvSpPr>
              <p:spPr bwMode="auto">
                <a:xfrm>
                  <a:off x="5464" y="3090"/>
                  <a:ext cx="34" cy="16"/>
                </a:xfrm>
                <a:custGeom>
                  <a:avLst/>
                  <a:gdLst>
                    <a:gd name="T0" fmla="*/ 0 w 34"/>
                    <a:gd name="T1" fmla="*/ 6 h 16"/>
                    <a:gd name="T2" fmla="*/ 26 w 34"/>
                    <a:gd name="T3" fmla="*/ 0 h 16"/>
                    <a:gd name="T4" fmla="*/ 34 w 34"/>
                    <a:gd name="T5" fmla="*/ 10 h 16"/>
                    <a:gd name="T6" fmla="*/ 22 w 34"/>
                    <a:gd name="T7" fmla="*/ 16 h 16"/>
                    <a:gd name="T8" fmla="*/ 0 w 34"/>
                    <a:gd name="T9" fmla="*/ 6 h 16"/>
                  </a:gdLst>
                  <a:ahLst/>
                  <a:cxnLst>
                    <a:cxn ang="0">
                      <a:pos x="T0" y="T1"/>
                    </a:cxn>
                    <a:cxn ang="0">
                      <a:pos x="T2" y="T3"/>
                    </a:cxn>
                    <a:cxn ang="0">
                      <a:pos x="T4" y="T5"/>
                    </a:cxn>
                    <a:cxn ang="0">
                      <a:pos x="T6" y="T7"/>
                    </a:cxn>
                    <a:cxn ang="0">
                      <a:pos x="T8" y="T9"/>
                    </a:cxn>
                  </a:cxnLst>
                  <a:rect l="0" t="0" r="r" b="b"/>
                  <a:pathLst>
                    <a:path w="34" h="16">
                      <a:moveTo>
                        <a:pt x="0" y="6"/>
                      </a:moveTo>
                      <a:lnTo>
                        <a:pt x="26" y="0"/>
                      </a:lnTo>
                      <a:lnTo>
                        <a:pt x="34" y="10"/>
                      </a:lnTo>
                      <a:lnTo>
                        <a:pt x="22" y="16"/>
                      </a:lnTo>
                      <a:lnTo>
                        <a:pt x="0" y="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6" name="Freeform 79">
                  <a:extLst>
                    <a:ext uri="{FF2B5EF4-FFF2-40B4-BE49-F238E27FC236}">
                      <a16:creationId xmlns:a16="http://schemas.microsoft.com/office/drawing/2014/main" id="{37F37FE4-1A5F-354D-A458-8980DD36BC34}"/>
                    </a:ext>
                  </a:extLst>
                </p:cNvPr>
                <p:cNvSpPr>
                  <a:spLocks/>
                </p:cNvSpPr>
                <p:nvPr/>
              </p:nvSpPr>
              <p:spPr bwMode="auto">
                <a:xfrm>
                  <a:off x="5514" y="3088"/>
                  <a:ext cx="50" cy="16"/>
                </a:xfrm>
                <a:custGeom>
                  <a:avLst/>
                  <a:gdLst>
                    <a:gd name="T0" fmla="*/ 4 w 50"/>
                    <a:gd name="T1" fmla="*/ 0 h 16"/>
                    <a:gd name="T2" fmla="*/ 50 w 50"/>
                    <a:gd name="T3" fmla="*/ 0 h 16"/>
                    <a:gd name="T4" fmla="*/ 42 w 50"/>
                    <a:gd name="T5" fmla="*/ 14 h 16"/>
                    <a:gd name="T6" fmla="*/ 16 w 50"/>
                    <a:gd name="T7" fmla="*/ 16 h 16"/>
                    <a:gd name="T8" fmla="*/ 0 w 50"/>
                    <a:gd name="T9" fmla="*/ 16 h 16"/>
                    <a:gd name="T10" fmla="*/ 4 w 50"/>
                    <a:gd name="T11" fmla="*/ 0 h 16"/>
                  </a:gdLst>
                  <a:ahLst/>
                  <a:cxnLst>
                    <a:cxn ang="0">
                      <a:pos x="T0" y="T1"/>
                    </a:cxn>
                    <a:cxn ang="0">
                      <a:pos x="T2" y="T3"/>
                    </a:cxn>
                    <a:cxn ang="0">
                      <a:pos x="T4" y="T5"/>
                    </a:cxn>
                    <a:cxn ang="0">
                      <a:pos x="T6" y="T7"/>
                    </a:cxn>
                    <a:cxn ang="0">
                      <a:pos x="T8" y="T9"/>
                    </a:cxn>
                    <a:cxn ang="0">
                      <a:pos x="T10" y="T11"/>
                    </a:cxn>
                  </a:cxnLst>
                  <a:rect l="0" t="0" r="r" b="b"/>
                  <a:pathLst>
                    <a:path w="50" h="16">
                      <a:moveTo>
                        <a:pt x="4" y="0"/>
                      </a:moveTo>
                      <a:lnTo>
                        <a:pt x="50" y="0"/>
                      </a:lnTo>
                      <a:lnTo>
                        <a:pt x="42" y="14"/>
                      </a:lnTo>
                      <a:lnTo>
                        <a:pt x="16" y="16"/>
                      </a:lnTo>
                      <a:lnTo>
                        <a:pt x="0" y="16"/>
                      </a:lnTo>
                      <a:lnTo>
                        <a:pt x="4"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7" name="Freeform 80">
                  <a:extLst>
                    <a:ext uri="{FF2B5EF4-FFF2-40B4-BE49-F238E27FC236}">
                      <a16:creationId xmlns:a16="http://schemas.microsoft.com/office/drawing/2014/main" id="{BBC30411-2291-C24E-AEB9-3767328F88C3}"/>
                    </a:ext>
                  </a:extLst>
                </p:cNvPr>
                <p:cNvSpPr>
                  <a:spLocks/>
                </p:cNvSpPr>
                <p:nvPr/>
              </p:nvSpPr>
              <p:spPr bwMode="auto">
                <a:xfrm>
                  <a:off x="5494" y="3114"/>
                  <a:ext cx="30" cy="24"/>
                </a:xfrm>
                <a:custGeom>
                  <a:avLst/>
                  <a:gdLst>
                    <a:gd name="T0" fmla="*/ 12 w 30"/>
                    <a:gd name="T1" fmla="*/ 0 h 24"/>
                    <a:gd name="T2" fmla="*/ 30 w 30"/>
                    <a:gd name="T3" fmla="*/ 18 h 24"/>
                    <a:gd name="T4" fmla="*/ 18 w 30"/>
                    <a:gd name="T5" fmla="*/ 24 h 24"/>
                    <a:gd name="T6" fmla="*/ 0 w 30"/>
                    <a:gd name="T7" fmla="*/ 6 h 24"/>
                    <a:gd name="T8" fmla="*/ 12 w 30"/>
                    <a:gd name="T9" fmla="*/ 0 h 24"/>
                  </a:gdLst>
                  <a:ahLst/>
                  <a:cxnLst>
                    <a:cxn ang="0">
                      <a:pos x="T0" y="T1"/>
                    </a:cxn>
                    <a:cxn ang="0">
                      <a:pos x="T2" y="T3"/>
                    </a:cxn>
                    <a:cxn ang="0">
                      <a:pos x="T4" y="T5"/>
                    </a:cxn>
                    <a:cxn ang="0">
                      <a:pos x="T6" y="T7"/>
                    </a:cxn>
                    <a:cxn ang="0">
                      <a:pos x="T8" y="T9"/>
                    </a:cxn>
                  </a:cxnLst>
                  <a:rect l="0" t="0" r="r" b="b"/>
                  <a:pathLst>
                    <a:path w="30" h="24">
                      <a:moveTo>
                        <a:pt x="12" y="0"/>
                      </a:moveTo>
                      <a:lnTo>
                        <a:pt x="30" y="18"/>
                      </a:lnTo>
                      <a:lnTo>
                        <a:pt x="18" y="24"/>
                      </a:lnTo>
                      <a:lnTo>
                        <a:pt x="0" y="6"/>
                      </a:lnTo>
                      <a:lnTo>
                        <a:pt x="12"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8" name="Freeform 81">
                  <a:extLst>
                    <a:ext uri="{FF2B5EF4-FFF2-40B4-BE49-F238E27FC236}">
                      <a16:creationId xmlns:a16="http://schemas.microsoft.com/office/drawing/2014/main" id="{724F90DC-055D-2640-9C7F-B5C18CD8A9DD}"/>
                    </a:ext>
                  </a:extLst>
                </p:cNvPr>
                <p:cNvSpPr>
                  <a:spLocks/>
                </p:cNvSpPr>
                <p:nvPr/>
              </p:nvSpPr>
              <p:spPr bwMode="auto">
                <a:xfrm>
                  <a:off x="5570" y="3094"/>
                  <a:ext cx="58" cy="44"/>
                </a:xfrm>
                <a:custGeom>
                  <a:avLst/>
                  <a:gdLst>
                    <a:gd name="T0" fmla="*/ 0 w 58"/>
                    <a:gd name="T1" fmla="*/ 30 h 44"/>
                    <a:gd name="T2" fmla="*/ 30 w 58"/>
                    <a:gd name="T3" fmla="*/ 4 h 44"/>
                    <a:gd name="T4" fmla="*/ 58 w 58"/>
                    <a:gd name="T5" fmla="*/ 0 h 44"/>
                    <a:gd name="T6" fmla="*/ 58 w 58"/>
                    <a:gd name="T7" fmla="*/ 20 h 44"/>
                    <a:gd name="T8" fmla="*/ 30 w 58"/>
                    <a:gd name="T9" fmla="*/ 24 h 44"/>
                    <a:gd name="T10" fmla="*/ 4 w 58"/>
                    <a:gd name="T11" fmla="*/ 44 h 44"/>
                    <a:gd name="T12" fmla="*/ 0 w 58"/>
                    <a:gd name="T13" fmla="*/ 30 h 44"/>
                  </a:gdLst>
                  <a:ahLst/>
                  <a:cxnLst>
                    <a:cxn ang="0">
                      <a:pos x="T0" y="T1"/>
                    </a:cxn>
                    <a:cxn ang="0">
                      <a:pos x="T2" y="T3"/>
                    </a:cxn>
                    <a:cxn ang="0">
                      <a:pos x="T4" y="T5"/>
                    </a:cxn>
                    <a:cxn ang="0">
                      <a:pos x="T6" y="T7"/>
                    </a:cxn>
                    <a:cxn ang="0">
                      <a:pos x="T8" y="T9"/>
                    </a:cxn>
                    <a:cxn ang="0">
                      <a:pos x="T10" y="T11"/>
                    </a:cxn>
                    <a:cxn ang="0">
                      <a:pos x="T12" y="T13"/>
                    </a:cxn>
                  </a:cxnLst>
                  <a:rect l="0" t="0" r="r" b="b"/>
                  <a:pathLst>
                    <a:path w="58" h="44">
                      <a:moveTo>
                        <a:pt x="0" y="30"/>
                      </a:moveTo>
                      <a:lnTo>
                        <a:pt x="30" y="4"/>
                      </a:lnTo>
                      <a:lnTo>
                        <a:pt x="58" y="0"/>
                      </a:lnTo>
                      <a:lnTo>
                        <a:pt x="58" y="20"/>
                      </a:lnTo>
                      <a:lnTo>
                        <a:pt x="30" y="24"/>
                      </a:lnTo>
                      <a:lnTo>
                        <a:pt x="4" y="44"/>
                      </a:lnTo>
                      <a:lnTo>
                        <a:pt x="0" y="3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49" name="Freeform 82">
                  <a:extLst>
                    <a:ext uri="{FF2B5EF4-FFF2-40B4-BE49-F238E27FC236}">
                      <a16:creationId xmlns:a16="http://schemas.microsoft.com/office/drawing/2014/main" id="{DFA2CED0-2F40-E241-9C0A-0746C1F45216}"/>
                    </a:ext>
                  </a:extLst>
                </p:cNvPr>
                <p:cNvSpPr>
                  <a:spLocks/>
                </p:cNvSpPr>
                <p:nvPr/>
              </p:nvSpPr>
              <p:spPr bwMode="auto">
                <a:xfrm>
                  <a:off x="5546" y="2690"/>
                  <a:ext cx="24" cy="36"/>
                </a:xfrm>
                <a:custGeom>
                  <a:avLst/>
                  <a:gdLst>
                    <a:gd name="T0" fmla="*/ 0 w 24"/>
                    <a:gd name="T1" fmla="*/ 2 h 36"/>
                    <a:gd name="T2" fmla="*/ 20 w 24"/>
                    <a:gd name="T3" fmla="*/ 0 h 36"/>
                    <a:gd name="T4" fmla="*/ 24 w 24"/>
                    <a:gd name="T5" fmla="*/ 16 h 36"/>
                    <a:gd name="T6" fmla="*/ 6 w 24"/>
                    <a:gd name="T7" fmla="*/ 36 h 36"/>
                    <a:gd name="T8" fmla="*/ 2 w 24"/>
                    <a:gd name="T9" fmla="*/ 18 h 36"/>
                    <a:gd name="T10" fmla="*/ 0 w 24"/>
                    <a:gd name="T11" fmla="*/ 2 h 36"/>
                  </a:gdLst>
                  <a:ahLst/>
                  <a:cxnLst>
                    <a:cxn ang="0">
                      <a:pos x="T0" y="T1"/>
                    </a:cxn>
                    <a:cxn ang="0">
                      <a:pos x="T2" y="T3"/>
                    </a:cxn>
                    <a:cxn ang="0">
                      <a:pos x="T4" y="T5"/>
                    </a:cxn>
                    <a:cxn ang="0">
                      <a:pos x="T6" y="T7"/>
                    </a:cxn>
                    <a:cxn ang="0">
                      <a:pos x="T8" y="T9"/>
                    </a:cxn>
                    <a:cxn ang="0">
                      <a:pos x="T10" y="T11"/>
                    </a:cxn>
                  </a:cxnLst>
                  <a:rect l="0" t="0" r="r" b="b"/>
                  <a:pathLst>
                    <a:path w="24" h="36">
                      <a:moveTo>
                        <a:pt x="0" y="2"/>
                      </a:moveTo>
                      <a:lnTo>
                        <a:pt x="20" y="0"/>
                      </a:lnTo>
                      <a:lnTo>
                        <a:pt x="24" y="16"/>
                      </a:lnTo>
                      <a:lnTo>
                        <a:pt x="6" y="36"/>
                      </a:lnTo>
                      <a:lnTo>
                        <a:pt x="2" y="18"/>
                      </a:lnTo>
                      <a:lnTo>
                        <a:pt x="0" y="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0" name="Freeform 83">
                  <a:extLst>
                    <a:ext uri="{FF2B5EF4-FFF2-40B4-BE49-F238E27FC236}">
                      <a16:creationId xmlns:a16="http://schemas.microsoft.com/office/drawing/2014/main" id="{BD6B071D-8FDD-1447-AC3E-9901A45E2F15}"/>
                    </a:ext>
                  </a:extLst>
                </p:cNvPr>
                <p:cNvSpPr>
                  <a:spLocks/>
                </p:cNvSpPr>
                <p:nvPr/>
              </p:nvSpPr>
              <p:spPr bwMode="auto">
                <a:xfrm>
                  <a:off x="5580" y="2676"/>
                  <a:ext cx="32" cy="34"/>
                </a:xfrm>
                <a:custGeom>
                  <a:avLst/>
                  <a:gdLst>
                    <a:gd name="T0" fmla="*/ 16 w 32"/>
                    <a:gd name="T1" fmla="*/ 0 h 34"/>
                    <a:gd name="T2" fmla="*/ 32 w 32"/>
                    <a:gd name="T3" fmla="*/ 16 h 34"/>
                    <a:gd name="T4" fmla="*/ 30 w 32"/>
                    <a:gd name="T5" fmla="*/ 34 h 34"/>
                    <a:gd name="T6" fmla="*/ 0 w 32"/>
                    <a:gd name="T7" fmla="*/ 6 h 34"/>
                    <a:gd name="T8" fmla="*/ 16 w 32"/>
                    <a:gd name="T9" fmla="*/ 0 h 34"/>
                  </a:gdLst>
                  <a:ahLst/>
                  <a:cxnLst>
                    <a:cxn ang="0">
                      <a:pos x="T0" y="T1"/>
                    </a:cxn>
                    <a:cxn ang="0">
                      <a:pos x="T2" y="T3"/>
                    </a:cxn>
                    <a:cxn ang="0">
                      <a:pos x="T4" y="T5"/>
                    </a:cxn>
                    <a:cxn ang="0">
                      <a:pos x="T6" y="T7"/>
                    </a:cxn>
                    <a:cxn ang="0">
                      <a:pos x="T8" y="T9"/>
                    </a:cxn>
                  </a:cxnLst>
                  <a:rect l="0" t="0" r="r" b="b"/>
                  <a:pathLst>
                    <a:path w="32" h="34">
                      <a:moveTo>
                        <a:pt x="16" y="0"/>
                      </a:moveTo>
                      <a:lnTo>
                        <a:pt x="32" y="16"/>
                      </a:lnTo>
                      <a:lnTo>
                        <a:pt x="30" y="34"/>
                      </a:lnTo>
                      <a:lnTo>
                        <a:pt x="0" y="6"/>
                      </a:lnTo>
                      <a:lnTo>
                        <a:pt x="16"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1" name="Freeform 84">
                  <a:extLst>
                    <a:ext uri="{FF2B5EF4-FFF2-40B4-BE49-F238E27FC236}">
                      <a16:creationId xmlns:a16="http://schemas.microsoft.com/office/drawing/2014/main" id="{E9464ACB-F679-7E48-8C84-51C037C4EEAC}"/>
                    </a:ext>
                  </a:extLst>
                </p:cNvPr>
                <p:cNvSpPr>
                  <a:spLocks/>
                </p:cNvSpPr>
                <p:nvPr/>
              </p:nvSpPr>
              <p:spPr bwMode="auto">
                <a:xfrm>
                  <a:off x="5468" y="2708"/>
                  <a:ext cx="40" cy="60"/>
                </a:xfrm>
                <a:custGeom>
                  <a:avLst/>
                  <a:gdLst>
                    <a:gd name="T0" fmla="*/ 30 w 40"/>
                    <a:gd name="T1" fmla="*/ 0 h 60"/>
                    <a:gd name="T2" fmla="*/ 40 w 40"/>
                    <a:gd name="T3" fmla="*/ 18 h 60"/>
                    <a:gd name="T4" fmla="*/ 16 w 40"/>
                    <a:gd name="T5" fmla="*/ 54 h 60"/>
                    <a:gd name="T6" fmla="*/ 0 w 40"/>
                    <a:gd name="T7" fmla="*/ 60 h 60"/>
                    <a:gd name="T8" fmla="*/ 30 w 40"/>
                    <a:gd name="T9" fmla="*/ 0 h 60"/>
                  </a:gdLst>
                  <a:ahLst/>
                  <a:cxnLst>
                    <a:cxn ang="0">
                      <a:pos x="T0" y="T1"/>
                    </a:cxn>
                    <a:cxn ang="0">
                      <a:pos x="T2" y="T3"/>
                    </a:cxn>
                    <a:cxn ang="0">
                      <a:pos x="T4" y="T5"/>
                    </a:cxn>
                    <a:cxn ang="0">
                      <a:pos x="T6" y="T7"/>
                    </a:cxn>
                    <a:cxn ang="0">
                      <a:pos x="T8" y="T9"/>
                    </a:cxn>
                  </a:cxnLst>
                  <a:rect l="0" t="0" r="r" b="b"/>
                  <a:pathLst>
                    <a:path w="40" h="60">
                      <a:moveTo>
                        <a:pt x="30" y="0"/>
                      </a:moveTo>
                      <a:lnTo>
                        <a:pt x="40" y="18"/>
                      </a:lnTo>
                      <a:lnTo>
                        <a:pt x="16" y="54"/>
                      </a:lnTo>
                      <a:lnTo>
                        <a:pt x="0" y="60"/>
                      </a:lnTo>
                      <a:lnTo>
                        <a:pt x="3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2" name="Freeform 85">
                  <a:extLst>
                    <a:ext uri="{FF2B5EF4-FFF2-40B4-BE49-F238E27FC236}">
                      <a16:creationId xmlns:a16="http://schemas.microsoft.com/office/drawing/2014/main" id="{6CE0B57E-943B-8B40-990F-213DA9BA79E9}"/>
                    </a:ext>
                  </a:extLst>
                </p:cNvPr>
                <p:cNvSpPr>
                  <a:spLocks/>
                </p:cNvSpPr>
                <p:nvPr/>
              </p:nvSpPr>
              <p:spPr bwMode="auto">
                <a:xfrm>
                  <a:off x="5552" y="2726"/>
                  <a:ext cx="74" cy="76"/>
                </a:xfrm>
                <a:custGeom>
                  <a:avLst/>
                  <a:gdLst>
                    <a:gd name="T0" fmla="*/ 50 w 74"/>
                    <a:gd name="T1" fmla="*/ 0 h 76"/>
                    <a:gd name="T2" fmla="*/ 68 w 74"/>
                    <a:gd name="T3" fmla="*/ 8 h 76"/>
                    <a:gd name="T4" fmla="*/ 74 w 74"/>
                    <a:gd name="T5" fmla="*/ 60 h 76"/>
                    <a:gd name="T6" fmla="*/ 58 w 74"/>
                    <a:gd name="T7" fmla="*/ 48 h 76"/>
                    <a:gd name="T8" fmla="*/ 52 w 74"/>
                    <a:gd name="T9" fmla="*/ 72 h 76"/>
                    <a:gd name="T10" fmla="*/ 34 w 74"/>
                    <a:gd name="T11" fmla="*/ 68 h 76"/>
                    <a:gd name="T12" fmla="*/ 36 w 74"/>
                    <a:gd name="T13" fmla="*/ 40 h 76"/>
                    <a:gd name="T14" fmla="*/ 24 w 74"/>
                    <a:gd name="T15" fmla="*/ 38 h 76"/>
                    <a:gd name="T16" fmla="*/ 4 w 74"/>
                    <a:gd name="T17" fmla="*/ 52 h 76"/>
                    <a:gd name="T18" fmla="*/ 0 w 74"/>
                    <a:gd name="T19" fmla="*/ 38 h 76"/>
                    <a:gd name="T20" fmla="*/ 18 w 74"/>
                    <a:gd name="T21" fmla="*/ 20 h 76"/>
                    <a:gd name="T22" fmla="*/ 32 w 74"/>
                    <a:gd name="T23" fmla="*/ 20 h 76"/>
                    <a:gd name="T24" fmla="*/ 50 w 74"/>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76">
                      <a:moveTo>
                        <a:pt x="50" y="0"/>
                      </a:moveTo>
                      <a:lnTo>
                        <a:pt x="68" y="8"/>
                      </a:lnTo>
                      <a:lnTo>
                        <a:pt x="74" y="60"/>
                      </a:lnTo>
                      <a:lnTo>
                        <a:pt x="58" y="48"/>
                      </a:lnTo>
                      <a:lnTo>
                        <a:pt x="52" y="72"/>
                      </a:lnTo>
                      <a:cubicBezTo>
                        <a:pt x="33" y="69"/>
                        <a:pt x="34" y="76"/>
                        <a:pt x="34" y="68"/>
                      </a:cubicBezTo>
                      <a:lnTo>
                        <a:pt x="36" y="40"/>
                      </a:lnTo>
                      <a:lnTo>
                        <a:pt x="24" y="38"/>
                      </a:lnTo>
                      <a:lnTo>
                        <a:pt x="4" y="52"/>
                      </a:lnTo>
                      <a:lnTo>
                        <a:pt x="0" y="38"/>
                      </a:lnTo>
                      <a:lnTo>
                        <a:pt x="18" y="20"/>
                      </a:lnTo>
                      <a:lnTo>
                        <a:pt x="32" y="20"/>
                      </a:lnTo>
                      <a:lnTo>
                        <a:pt x="50"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3" name="Freeform 86">
                  <a:extLst>
                    <a:ext uri="{FF2B5EF4-FFF2-40B4-BE49-F238E27FC236}">
                      <a16:creationId xmlns:a16="http://schemas.microsoft.com/office/drawing/2014/main" id="{6CB1573F-9220-D048-AE74-C9F848D62E84}"/>
                    </a:ext>
                  </a:extLst>
                </p:cNvPr>
                <p:cNvSpPr>
                  <a:spLocks/>
                </p:cNvSpPr>
                <p:nvPr/>
              </p:nvSpPr>
              <p:spPr bwMode="auto">
                <a:xfrm>
                  <a:off x="5342" y="2788"/>
                  <a:ext cx="170" cy="224"/>
                </a:xfrm>
                <a:custGeom>
                  <a:avLst/>
                  <a:gdLst>
                    <a:gd name="T0" fmla="*/ 14 w 170"/>
                    <a:gd name="T1" fmla="*/ 102 h 224"/>
                    <a:gd name="T2" fmla="*/ 42 w 170"/>
                    <a:gd name="T3" fmla="*/ 116 h 224"/>
                    <a:gd name="T4" fmla="*/ 42 w 170"/>
                    <a:gd name="T5" fmla="*/ 102 h 224"/>
                    <a:gd name="T6" fmla="*/ 56 w 170"/>
                    <a:gd name="T7" fmla="*/ 80 h 224"/>
                    <a:gd name="T8" fmla="*/ 74 w 170"/>
                    <a:gd name="T9" fmla="*/ 74 h 224"/>
                    <a:gd name="T10" fmla="*/ 88 w 170"/>
                    <a:gd name="T11" fmla="*/ 44 h 224"/>
                    <a:gd name="T12" fmla="*/ 110 w 170"/>
                    <a:gd name="T13" fmla="*/ 42 h 224"/>
                    <a:gd name="T14" fmla="*/ 110 w 170"/>
                    <a:gd name="T15" fmla="*/ 24 h 224"/>
                    <a:gd name="T16" fmla="*/ 122 w 170"/>
                    <a:gd name="T17" fmla="*/ 2 h 224"/>
                    <a:gd name="T18" fmla="*/ 136 w 170"/>
                    <a:gd name="T19" fmla="*/ 0 h 224"/>
                    <a:gd name="T20" fmla="*/ 138 w 170"/>
                    <a:gd name="T21" fmla="*/ 26 h 224"/>
                    <a:gd name="T22" fmla="*/ 168 w 170"/>
                    <a:gd name="T23" fmla="*/ 26 h 224"/>
                    <a:gd name="T24" fmla="*/ 170 w 170"/>
                    <a:gd name="T25" fmla="*/ 40 h 224"/>
                    <a:gd name="T26" fmla="*/ 156 w 170"/>
                    <a:gd name="T27" fmla="*/ 42 h 224"/>
                    <a:gd name="T28" fmla="*/ 150 w 170"/>
                    <a:gd name="T29" fmla="*/ 54 h 224"/>
                    <a:gd name="T30" fmla="*/ 130 w 170"/>
                    <a:gd name="T31" fmla="*/ 74 h 224"/>
                    <a:gd name="T32" fmla="*/ 146 w 170"/>
                    <a:gd name="T33" fmla="*/ 90 h 224"/>
                    <a:gd name="T34" fmla="*/ 142 w 170"/>
                    <a:gd name="T35" fmla="*/ 106 h 224"/>
                    <a:gd name="T36" fmla="*/ 158 w 170"/>
                    <a:gd name="T37" fmla="*/ 106 h 224"/>
                    <a:gd name="T38" fmla="*/ 162 w 170"/>
                    <a:gd name="T39" fmla="*/ 124 h 224"/>
                    <a:gd name="T40" fmla="*/ 146 w 170"/>
                    <a:gd name="T41" fmla="*/ 130 h 224"/>
                    <a:gd name="T42" fmla="*/ 142 w 170"/>
                    <a:gd name="T43" fmla="*/ 152 h 224"/>
                    <a:gd name="T44" fmla="*/ 118 w 170"/>
                    <a:gd name="T45" fmla="*/ 180 h 224"/>
                    <a:gd name="T46" fmla="*/ 114 w 170"/>
                    <a:gd name="T47" fmla="*/ 208 h 224"/>
                    <a:gd name="T48" fmla="*/ 98 w 170"/>
                    <a:gd name="T49" fmla="*/ 224 h 224"/>
                    <a:gd name="T50" fmla="*/ 92 w 170"/>
                    <a:gd name="T51" fmla="*/ 204 h 224"/>
                    <a:gd name="T52" fmla="*/ 50 w 170"/>
                    <a:gd name="T53" fmla="*/ 204 h 224"/>
                    <a:gd name="T54" fmla="*/ 40 w 170"/>
                    <a:gd name="T55" fmla="*/ 194 h 224"/>
                    <a:gd name="T56" fmla="*/ 16 w 170"/>
                    <a:gd name="T57" fmla="*/ 184 h 224"/>
                    <a:gd name="T58" fmla="*/ 18 w 170"/>
                    <a:gd name="T59" fmla="*/ 154 h 224"/>
                    <a:gd name="T60" fmla="*/ 0 w 170"/>
                    <a:gd name="T61" fmla="*/ 130 h 224"/>
                    <a:gd name="T62" fmla="*/ 14 w 170"/>
                    <a:gd name="T63" fmla="*/ 10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224">
                      <a:moveTo>
                        <a:pt x="14" y="102"/>
                      </a:moveTo>
                      <a:lnTo>
                        <a:pt x="42" y="116"/>
                      </a:lnTo>
                      <a:lnTo>
                        <a:pt x="42" y="102"/>
                      </a:lnTo>
                      <a:lnTo>
                        <a:pt x="56" y="80"/>
                      </a:lnTo>
                      <a:lnTo>
                        <a:pt x="74" y="74"/>
                      </a:lnTo>
                      <a:lnTo>
                        <a:pt x="88" y="44"/>
                      </a:lnTo>
                      <a:lnTo>
                        <a:pt x="110" y="42"/>
                      </a:lnTo>
                      <a:lnTo>
                        <a:pt x="110" y="24"/>
                      </a:lnTo>
                      <a:lnTo>
                        <a:pt x="122" y="2"/>
                      </a:lnTo>
                      <a:lnTo>
                        <a:pt x="136" y="0"/>
                      </a:lnTo>
                      <a:lnTo>
                        <a:pt x="138" y="26"/>
                      </a:lnTo>
                      <a:lnTo>
                        <a:pt x="168" y="26"/>
                      </a:lnTo>
                      <a:lnTo>
                        <a:pt x="170" y="40"/>
                      </a:lnTo>
                      <a:lnTo>
                        <a:pt x="156" y="42"/>
                      </a:lnTo>
                      <a:lnTo>
                        <a:pt x="150" y="54"/>
                      </a:lnTo>
                      <a:lnTo>
                        <a:pt x="130" y="74"/>
                      </a:lnTo>
                      <a:lnTo>
                        <a:pt x="146" y="90"/>
                      </a:lnTo>
                      <a:lnTo>
                        <a:pt x="142" y="106"/>
                      </a:lnTo>
                      <a:lnTo>
                        <a:pt x="158" y="106"/>
                      </a:lnTo>
                      <a:lnTo>
                        <a:pt x="162" y="124"/>
                      </a:lnTo>
                      <a:lnTo>
                        <a:pt x="146" y="130"/>
                      </a:lnTo>
                      <a:lnTo>
                        <a:pt x="142" y="152"/>
                      </a:lnTo>
                      <a:lnTo>
                        <a:pt x="118" y="180"/>
                      </a:lnTo>
                      <a:lnTo>
                        <a:pt x="114" y="208"/>
                      </a:lnTo>
                      <a:lnTo>
                        <a:pt x="98" y="224"/>
                      </a:lnTo>
                      <a:lnTo>
                        <a:pt x="92" y="204"/>
                      </a:lnTo>
                      <a:lnTo>
                        <a:pt x="50" y="204"/>
                      </a:lnTo>
                      <a:lnTo>
                        <a:pt x="40" y="194"/>
                      </a:lnTo>
                      <a:lnTo>
                        <a:pt x="16" y="184"/>
                      </a:lnTo>
                      <a:lnTo>
                        <a:pt x="18" y="154"/>
                      </a:lnTo>
                      <a:lnTo>
                        <a:pt x="0" y="130"/>
                      </a:lnTo>
                      <a:lnTo>
                        <a:pt x="14" y="102"/>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dirty="0"/>
                </a:p>
              </p:txBody>
            </p:sp>
            <p:sp>
              <p:nvSpPr>
                <p:cNvPr id="54" name="Freeform 87">
                  <a:extLst>
                    <a:ext uri="{FF2B5EF4-FFF2-40B4-BE49-F238E27FC236}">
                      <a16:creationId xmlns:a16="http://schemas.microsoft.com/office/drawing/2014/main" id="{0AA5B062-718D-C242-9852-BF38BFD982A1}"/>
                    </a:ext>
                  </a:extLst>
                </p:cNvPr>
                <p:cNvSpPr>
                  <a:spLocks/>
                </p:cNvSpPr>
                <p:nvPr/>
              </p:nvSpPr>
              <p:spPr bwMode="auto">
                <a:xfrm>
                  <a:off x="5504" y="2894"/>
                  <a:ext cx="104" cy="142"/>
                </a:xfrm>
                <a:custGeom>
                  <a:avLst/>
                  <a:gdLst>
                    <a:gd name="T0" fmla="*/ 16 w 104"/>
                    <a:gd name="T1" fmla="*/ 16 h 142"/>
                    <a:gd name="T2" fmla="*/ 44 w 104"/>
                    <a:gd name="T3" fmla="*/ 12 h 142"/>
                    <a:gd name="T4" fmla="*/ 76 w 104"/>
                    <a:gd name="T5" fmla="*/ 18 h 142"/>
                    <a:gd name="T6" fmla="*/ 96 w 104"/>
                    <a:gd name="T7" fmla="*/ 0 h 142"/>
                    <a:gd name="T8" fmla="*/ 104 w 104"/>
                    <a:gd name="T9" fmla="*/ 10 h 142"/>
                    <a:gd name="T10" fmla="*/ 84 w 104"/>
                    <a:gd name="T11" fmla="*/ 34 h 142"/>
                    <a:gd name="T12" fmla="*/ 52 w 104"/>
                    <a:gd name="T13" fmla="*/ 26 h 142"/>
                    <a:gd name="T14" fmla="*/ 28 w 104"/>
                    <a:gd name="T15" fmla="*/ 30 h 142"/>
                    <a:gd name="T16" fmla="*/ 26 w 104"/>
                    <a:gd name="T17" fmla="*/ 52 h 142"/>
                    <a:gd name="T18" fmla="*/ 36 w 104"/>
                    <a:gd name="T19" fmla="*/ 58 h 142"/>
                    <a:gd name="T20" fmla="*/ 74 w 104"/>
                    <a:gd name="T21" fmla="*/ 46 h 142"/>
                    <a:gd name="T22" fmla="*/ 72 w 104"/>
                    <a:gd name="T23" fmla="*/ 60 h 142"/>
                    <a:gd name="T24" fmla="*/ 54 w 104"/>
                    <a:gd name="T25" fmla="*/ 68 h 142"/>
                    <a:gd name="T26" fmla="*/ 62 w 104"/>
                    <a:gd name="T27" fmla="*/ 122 h 142"/>
                    <a:gd name="T28" fmla="*/ 44 w 104"/>
                    <a:gd name="T29" fmla="*/ 122 h 142"/>
                    <a:gd name="T30" fmla="*/ 38 w 104"/>
                    <a:gd name="T31" fmla="*/ 90 h 142"/>
                    <a:gd name="T32" fmla="*/ 24 w 104"/>
                    <a:gd name="T33" fmla="*/ 90 h 142"/>
                    <a:gd name="T34" fmla="*/ 22 w 104"/>
                    <a:gd name="T35" fmla="*/ 128 h 142"/>
                    <a:gd name="T36" fmla="*/ 12 w 104"/>
                    <a:gd name="T37" fmla="*/ 142 h 142"/>
                    <a:gd name="T38" fmla="*/ 12 w 104"/>
                    <a:gd name="T39" fmla="*/ 106 h 142"/>
                    <a:gd name="T40" fmla="*/ 0 w 104"/>
                    <a:gd name="T41" fmla="*/ 96 h 142"/>
                    <a:gd name="T42" fmla="*/ 0 w 104"/>
                    <a:gd name="T43" fmla="*/ 74 h 142"/>
                    <a:gd name="T44" fmla="*/ 16 w 104"/>
                    <a:gd name="T45" fmla="*/ 50 h 142"/>
                    <a:gd name="T46" fmla="*/ 16 w 104"/>
                    <a:gd name="T47"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42">
                      <a:moveTo>
                        <a:pt x="16" y="16"/>
                      </a:moveTo>
                      <a:lnTo>
                        <a:pt x="44" y="12"/>
                      </a:lnTo>
                      <a:lnTo>
                        <a:pt x="76" y="18"/>
                      </a:lnTo>
                      <a:lnTo>
                        <a:pt x="96" y="0"/>
                      </a:lnTo>
                      <a:lnTo>
                        <a:pt x="104" y="10"/>
                      </a:lnTo>
                      <a:lnTo>
                        <a:pt x="84" y="34"/>
                      </a:lnTo>
                      <a:lnTo>
                        <a:pt x="52" y="26"/>
                      </a:lnTo>
                      <a:lnTo>
                        <a:pt x="28" y="30"/>
                      </a:lnTo>
                      <a:lnTo>
                        <a:pt x="26" y="52"/>
                      </a:lnTo>
                      <a:lnTo>
                        <a:pt x="36" y="58"/>
                      </a:lnTo>
                      <a:lnTo>
                        <a:pt x="74" y="46"/>
                      </a:lnTo>
                      <a:lnTo>
                        <a:pt x="72" y="60"/>
                      </a:lnTo>
                      <a:lnTo>
                        <a:pt x="54" y="68"/>
                      </a:lnTo>
                      <a:lnTo>
                        <a:pt x="62" y="122"/>
                      </a:lnTo>
                      <a:lnTo>
                        <a:pt x="44" y="122"/>
                      </a:lnTo>
                      <a:lnTo>
                        <a:pt x="38" y="90"/>
                      </a:lnTo>
                      <a:lnTo>
                        <a:pt x="24" y="90"/>
                      </a:lnTo>
                      <a:lnTo>
                        <a:pt x="22" y="128"/>
                      </a:lnTo>
                      <a:lnTo>
                        <a:pt x="12" y="142"/>
                      </a:lnTo>
                      <a:lnTo>
                        <a:pt x="12" y="106"/>
                      </a:lnTo>
                      <a:lnTo>
                        <a:pt x="0" y="96"/>
                      </a:lnTo>
                      <a:lnTo>
                        <a:pt x="0" y="74"/>
                      </a:lnTo>
                      <a:lnTo>
                        <a:pt x="16" y="50"/>
                      </a:lnTo>
                      <a:lnTo>
                        <a:pt x="16" y="16"/>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5" name="Freeform 88">
                  <a:extLst>
                    <a:ext uri="{FF2B5EF4-FFF2-40B4-BE49-F238E27FC236}">
                      <a16:creationId xmlns:a16="http://schemas.microsoft.com/office/drawing/2014/main" id="{53E37ECD-813B-4A47-985F-3F71AFFA0246}"/>
                    </a:ext>
                  </a:extLst>
                </p:cNvPr>
                <p:cNvSpPr>
                  <a:spLocks/>
                </p:cNvSpPr>
                <p:nvPr/>
              </p:nvSpPr>
              <p:spPr bwMode="auto">
                <a:xfrm>
                  <a:off x="5640" y="2890"/>
                  <a:ext cx="30" cy="58"/>
                </a:xfrm>
                <a:custGeom>
                  <a:avLst/>
                  <a:gdLst>
                    <a:gd name="T0" fmla="*/ 12 w 30"/>
                    <a:gd name="T1" fmla="*/ 0 h 58"/>
                    <a:gd name="T2" fmla="*/ 14 w 30"/>
                    <a:gd name="T3" fmla="*/ 14 h 58"/>
                    <a:gd name="T4" fmla="*/ 30 w 30"/>
                    <a:gd name="T5" fmla="*/ 6 h 58"/>
                    <a:gd name="T6" fmla="*/ 26 w 30"/>
                    <a:gd name="T7" fmla="*/ 38 h 58"/>
                    <a:gd name="T8" fmla="*/ 14 w 30"/>
                    <a:gd name="T9" fmla="*/ 42 h 58"/>
                    <a:gd name="T10" fmla="*/ 22 w 30"/>
                    <a:gd name="T11" fmla="*/ 58 h 58"/>
                    <a:gd name="T12" fmla="*/ 4 w 30"/>
                    <a:gd name="T13" fmla="*/ 44 h 58"/>
                    <a:gd name="T14" fmla="*/ 0 w 30"/>
                    <a:gd name="T15" fmla="*/ 8 h 58"/>
                    <a:gd name="T16" fmla="*/ 12 w 30"/>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8">
                      <a:moveTo>
                        <a:pt x="12" y="0"/>
                      </a:moveTo>
                      <a:lnTo>
                        <a:pt x="14" y="14"/>
                      </a:lnTo>
                      <a:lnTo>
                        <a:pt x="30" y="6"/>
                      </a:lnTo>
                      <a:lnTo>
                        <a:pt x="26" y="38"/>
                      </a:lnTo>
                      <a:lnTo>
                        <a:pt x="14" y="42"/>
                      </a:lnTo>
                      <a:lnTo>
                        <a:pt x="22" y="58"/>
                      </a:lnTo>
                      <a:lnTo>
                        <a:pt x="4" y="44"/>
                      </a:lnTo>
                      <a:lnTo>
                        <a:pt x="0" y="8"/>
                      </a:lnTo>
                      <a:lnTo>
                        <a:pt x="12"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6" name="Freeform 89">
                  <a:extLst>
                    <a:ext uri="{FF2B5EF4-FFF2-40B4-BE49-F238E27FC236}">
                      <a16:creationId xmlns:a16="http://schemas.microsoft.com/office/drawing/2014/main" id="{13162E97-10E9-A947-954B-336EEFD3352F}"/>
                    </a:ext>
                  </a:extLst>
                </p:cNvPr>
                <p:cNvSpPr>
                  <a:spLocks/>
                </p:cNvSpPr>
                <p:nvPr/>
              </p:nvSpPr>
              <p:spPr bwMode="auto">
                <a:xfrm>
                  <a:off x="5704" y="2936"/>
                  <a:ext cx="290" cy="212"/>
                </a:xfrm>
                <a:custGeom>
                  <a:avLst/>
                  <a:gdLst>
                    <a:gd name="T0" fmla="*/ 0 w 290"/>
                    <a:gd name="T1" fmla="*/ 24 h 212"/>
                    <a:gd name="T2" fmla="*/ 6 w 290"/>
                    <a:gd name="T3" fmla="*/ 14 h 212"/>
                    <a:gd name="T4" fmla="*/ 20 w 290"/>
                    <a:gd name="T5" fmla="*/ 12 h 212"/>
                    <a:gd name="T6" fmla="*/ 24 w 290"/>
                    <a:gd name="T7" fmla="*/ 0 h 212"/>
                    <a:gd name="T8" fmla="*/ 54 w 290"/>
                    <a:gd name="T9" fmla="*/ 12 h 212"/>
                    <a:gd name="T10" fmla="*/ 50 w 290"/>
                    <a:gd name="T11" fmla="*/ 38 h 212"/>
                    <a:gd name="T12" fmla="*/ 64 w 290"/>
                    <a:gd name="T13" fmla="*/ 44 h 212"/>
                    <a:gd name="T14" fmla="*/ 64 w 290"/>
                    <a:gd name="T15" fmla="*/ 58 h 212"/>
                    <a:gd name="T16" fmla="*/ 76 w 290"/>
                    <a:gd name="T17" fmla="*/ 58 h 212"/>
                    <a:gd name="T18" fmla="*/ 86 w 290"/>
                    <a:gd name="T19" fmla="*/ 46 h 212"/>
                    <a:gd name="T20" fmla="*/ 116 w 290"/>
                    <a:gd name="T21" fmla="*/ 28 h 212"/>
                    <a:gd name="T22" fmla="*/ 132 w 290"/>
                    <a:gd name="T23" fmla="*/ 48 h 212"/>
                    <a:gd name="T24" fmla="*/ 164 w 290"/>
                    <a:gd name="T25" fmla="*/ 50 h 212"/>
                    <a:gd name="T26" fmla="*/ 210 w 290"/>
                    <a:gd name="T27" fmla="*/ 70 h 212"/>
                    <a:gd name="T28" fmla="*/ 228 w 290"/>
                    <a:gd name="T29" fmla="*/ 92 h 212"/>
                    <a:gd name="T30" fmla="*/ 228 w 290"/>
                    <a:gd name="T31" fmla="*/ 106 h 212"/>
                    <a:gd name="T32" fmla="*/ 256 w 290"/>
                    <a:gd name="T33" fmla="*/ 116 h 212"/>
                    <a:gd name="T34" fmla="*/ 262 w 290"/>
                    <a:gd name="T35" fmla="*/ 132 h 212"/>
                    <a:gd name="T36" fmla="*/ 252 w 290"/>
                    <a:gd name="T37" fmla="*/ 138 h 212"/>
                    <a:gd name="T38" fmla="*/ 252 w 290"/>
                    <a:gd name="T39" fmla="*/ 152 h 212"/>
                    <a:gd name="T40" fmla="*/ 264 w 290"/>
                    <a:gd name="T41" fmla="*/ 162 h 212"/>
                    <a:gd name="T42" fmla="*/ 266 w 290"/>
                    <a:gd name="T43" fmla="*/ 178 h 212"/>
                    <a:gd name="T44" fmla="*/ 280 w 290"/>
                    <a:gd name="T45" fmla="*/ 184 h 212"/>
                    <a:gd name="T46" fmla="*/ 290 w 290"/>
                    <a:gd name="T47" fmla="*/ 212 h 212"/>
                    <a:gd name="T48" fmla="*/ 264 w 290"/>
                    <a:gd name="T49" fmla="*/ 198 h 212"/>
                    <a:gd name="T50" fmla="*/ 244 w 290"/>
                    <a:gd name="T51" fmla="*/ 204 h 212"/>
                    <a:gd name="T52" fmla="*/ 230 w 290"/>
                    <a:gd name="T53" fmla="*/ 158 h 212"/>
                    <a:gd name="T54" fmla="*/ 194 w 290"/>
                    <a:gd name="T55" fmla="*/ 148 h 212"/>
                    <a:gd name="T56" fmla="*/ 178 w 290"/>
                    <a:gd name="T57" fmla="*/ 164 h 212"/>
                    <a:gd name="T58" fmla="*/ 186 w 290"/>
                    <a:gd name="T59" fmla="*/ 176 h 212"/>
                    <a:gd name="T60" fmla="*/ 146 w 290"/>
                    <a:gd name="T61" fmla="*/ 182 h 212"/>
                    <a:gd name="T62" fmla="*/ 138 w 290"/>
                    <a:gd name="T63" fmla="*/ 160 h 212"/>
                    <a:gd name="T64" fmla="*/ 114 w 290"/>
                    <a:gd name="T65" fmla="*/ 158 h 212"/>
                    <a:gd name="T66" fmla="*/ 102 w 290"/>
                    <a:gd name="T67" fmla="*/ 98 h 212"/>
                    <a:gd name="T68" fmla="*/ 58 w 290"/>
                    <a:gd name="T69" fmla="*/ 86 h 212"/>
                    <a:gd name="T70" fmla="*/ 42 w 290"/>
                    <a:gd name="T71" fmla="*/ 60 h 212"/>
                    <a:gd name="T72" fmla="*/ 34 w 290"/>
                    <a:gd name="T73" fmla="*/ 72 h 212"/>
                    <a:gd name="T74" fmla="*/ 18 w 290"/>
                    <a:gd name="T75" fmla="*/ 58 h 212"/>
                    <a:gd name="T76" fmla="*/ 16 w 290"/>
                    <a:gd name="T77" fmla="*/ 46 h 212"/>
                    <a:gd name="T78" fmla="*/ 36 w 290"/>
                    <a:gd name="T79" fmla="*/ 46 h 212"/>
                    <a:gd name="T80" fmla="*/ 18 w 290"/>
                    <a:gd name="T81" fmla="*/ 32 h 212"/>
                    <a:gd name="T82" fmla="*/ 0 w 290"/>
                    <a:gd name="T83" fmla="*/ 2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212">
                      <a:moveTo>
                        <a:pt x="0" y="24"/>
                      </a:moveTo>
                      <a:lnTo>
                        <a:pt x="6" y="14"/>
                      </a:lnTo>
                      <a:lnTo>
                        <a:pt x="20" y="12"/>
                      </a:lnTo>
                      <a:lnTo>
                        <a:pt x="24" y="0"/>
                      </a:lnTo>
                      <a:lnTo>
                        <a:pt x="54" y="12"/>
                      </a:lnTo>
                      <a:lnTo>
                        <a:pt x="50" y="38"/>
                      </a:lnTo>
                      <a:lnTo>
                        <a:pt x="64" y="44"/>
                      </a:lnTo>
                      <a:lnTo>
                        <a:pt x="64" y="58"/>
                      </a:lnTo>
                      <a:lnTo>
                        <a:pt x="76" y="58"/>
                      </a:lnTo>
                      <a:lnTo>
                        <a:pt x="86" y="46"/>
                      </a:lnTo>
                      <a:lnTo>
                        <a:pt x="116" y="28"/>
                      </a:lnTo>
                      <a:lnTo>
                        <a:pt x="132" y="48"/>
                      </a:lnTo>
                      <a:lnTo>
                        <a:pt x="164" y="50"/>
                      </a:lnTo>
                      <a:lnTo>
                        <a:pt x="210" y="70"/>
                      </a:lnTo>
                      <a:lnTo>
                        <a:pt x="228" y="92"/>
                      </a:lnTo>
                      <a:lnTo>
                        <a:pt x="228" y="106"/>
                      </a:lnTo>
                      <a:lnTo>
                        <a:pt x="256" y="116"/>
                      </a:lnTo>
                      <a:lnTo>
                        <a:pt x="262" y="132"/>
                      </a:lnTo>
                      <a:lnTo>
                        <a:pt x="252" y="138"/>
                      </a:lnTo>
                      <a:lnTo>
                        <a:pt x="252" y="152"/>
                      </a:lnTo>
                      <a:lnTo>
                        <a:pt x="264" y="162"/>
                      </a:lnTo>
                      <a:lnTo>
                        <a:pt x="266" y="178"/>
                      </a:lnTo>
                      <a:lnTo>
                        <a:pt x="280" y="184"/>
                      </a:lnTo>
                      <a:lnTo>
                        <a:pt x="290" y="212"/>
                      </a:lnTo>
                      <a:lnTo>
                        <a:pt x="264" y="198"/>
                      </a:lnTo>
                      <a:lnTo>
                        <a:pt x="244" y="204"/>
                      </a:lnTo>
                      <a:lnTo>
                        <a:pt x="230" y="158"/>
                      </a:lnTo>
                      <a:lnTo>
                        <a:pt x="194" y="148"/>
                      </a:lnTo>
                      <a:lnTo>
                        <a:pt x="178" y="164"/>
                      </a:lnTo>
                      <a:lnTo>
                        <a:pt x="186" y="176"/>
                      </a:lnTo>
                      <a:cubicBezTo>
                        <a:pt x="145" y="184"/>
                        <a:pt x="146" y="197"/>
                        <a:pt x="146" y="182"/>
                      </a:cubicBezTo>
                      <a:lnTo>
                        <a:pt x="138" y="160"/>
                      </a:lnTo>
                      <a:lnTo>
                        <a:pt x="114" y="158"/>
                      </a:lnTo>
                      <a:lnTo>
                        <a:pt x="102" y="98"/>
                      </a:lnTo>
                      <a:lnTo>
                        <a:pt x="58" y="86"/>
                      </a:lnTo>
                      <a:lnTo>
                        <a:pt x="42" y="60"/>
                      </a:lnTo>
                      <a:lnTo>
                        <a:pt x="34" y="72"/>
                      </a:lnTo>
                      <a:lnTo>
                        <a:pt x="18" y="58"/>
                      </a:lnTo>
                      <a:lnTo>
                        <a:pt x="16" y="46"/>
                      </a:lnTo>
                      <a:lnTo>
                        <a:pt x="36" y="46"/>
                      </a:lnTo>
                      <a:lnTo>
                        <a:pt x="18" y="32"/>
                      </a:lnTo>
                      <a:lnTo>
                        <a:pt x="0" y="2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7" name="Freeform 90">
                  <a:extLst>
                    <a:ext uri="{FF2B5EF4-FFF2-40B4-BE49-F238E27FC236}">
                      <a16:creationId xmlns:a16="http://schemas.microsoft.com/office/drawing/2014/main" id="{30E8B710-6B9A-4247-BC07-4BC24233088E}"/>
                    </a:ext>
                  </a:extLst>
                </p:cNvPr>
                <p:cNvSpPr>
                  <a:spLocks/>
                </p:cNvSpPr>
                <p:nvPr/>
              </p:nvSpPr>
              <p:spPr bwMode="auto">
                <a:xfrm>
                  <a:off x="5978" y="3016"/>
                  <a:ext cx="68" cy="46"/>
                </a:xfrm>
                <a:custGeom>
                  <a:avLst/>
                  <a:gdLst>
                    <a:gd name="T0" fmla="*/ 0 w 68"/>
                    <a:gd name="T1" fmla="*/ 34 h 46"/>
                    <a:gd name="T2" fmla="*/ 16 w 68"/>
                    <a:gd name="T3" fmla="*/ 30 h 46"/>
                    <a:gd name="T4" fmla="*/ 20 w 68"/>
                    <a:gd name="T5" fmla="*/ 18 h 46"/>
                    <a:gd name="T6" fmla="*/ 34 w 68"/>
                    <a:gd name="T7" fmla="*/ 26 h 46"/>
                    <a:gd name="T8" fmla="*/ 48 w 68"/>
                    <a:gd name="T9" fmla="*/ 16 h 46"/>
                    <a:gd name="T10" fmla="*/ 50 w 68"/>
                    <a:gd name="T11" fmla="*/ 0 h 46"/>
                    <a:gd name="T12" fmla="*/ 68 w 68"/>
                    <a:gd name="T13" fmla="*/ 6 h 46"/>
                    <a:gd name="T14" fmla="*/ 68 w 68"/>
                    <a:gd name="T15" fmla="*/ 22 h 46"/>
                    <a:gd name="T16" fmla="*/ 44 w 68"/>
                    <a:gd name="T17" fmla="*/ 42 h 46"/>
                    <a:gd name="T18" fmla="*/ 22 w 68"/>
                    <a:gd name="T19" fmla="*/ 46 h 46"/>
                    <a:gd name="T20" fmla="*/ 0 w 68"/>
                    <a:gd name="T21"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6">
                      <a:moveTo>
                        <a:pt x="0" y="34"/>
                      </a:moveTo>
                      <a:lnTo>
                        <a:pt x="16" y="30"/>
                      </a:lnTo>
                      <a:lnTo>
                        <a:pt x="20" y="18"/>
                      </a:lnTo>
                      <a:lnTo>
                        <a:pt x="34" y="26"/>
                      </a:lnTo>
                      <a:cubicBezTo>
                        <a:pt x="46" y="15"/>
                        <a:pt x="40" y="16"/>
                        <a:pt x="48" y="16"/>
                      </a:cubicBezTo>
                      <a:lnTo>
                        <a:pt x="50" y="0"/>
                      </a:lnTo>
                      <a:lnTo>
                        <a:pt x="68" y="6"/>
                      </a:lnTo>
                      <a:lnTo>
                        <a:pt x="68" y="22"/>
                      </a:lnTo>
                      <a:lnTo>
                        <a:pt x="44" y="42"/>
                      </a:lnTo>
                      <a:lnTo>
                        <a:pt x="22" y="46"/>
                      </a:lnTo>
                      <a:lnTo>
                        <a:pt x="0" y="3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58" name="Freeform 91">
                  <a:extLst>
                    <a:ext uri="{FF2B5EF4-FFF2-40B4-BE49-F238E27FC236}">
                      <a16:creationId xmlns:a16="http://schemas.microsoft.com/office/drawing/2014/main" id="{2BEFA35A-2666-004D-85FE-B00B68F2B923}"/>
                    </a:ext>
                  </a:extLst>
                </p:cNvPr>
                <p:cNvSpPr>
                  <a:spLocks/>
                </p:cNvSpPr>
                <p:nvPr/>
              </p:nvSpPr>
              <p:spPr bwMode="auto">
                <a:xfrm>
                  <a:off x="6020" y="2972"/>
                  <a:ext cx="40" cy="44"/>
                </a:xfrm>
                <a:custGeom>
                  <a:avLst/>
                  <a:gdLst>
                    <a:gd name="T0" fmla="*/ 40 w 40"/>
                    <a:gd name="T1" fmla="*/ 44 h 44"/>
                    <a:gd name="T2" fmla="*/ 40 w 40"/>
                    <a:gd name="T3" fmla="*/ 26 h 44"/>
                    <a:gd name="T4" fmla="*/ 10 w 40"/>
                    <a:gd name="T5" fmla="*/ 0 h 44"/>
                    <a:gd name="T6" fmla="*/ 0 w 40"/>
                    <a:gd name="T7" fmla="*/ 6 h 44"/>
                    <a:gd name="T8" fmla="*/ 28 w 40"/>
                    <a:gd name="T9" fmla="*/ 30 h 44"/>
                    <a:gd name="T10" fmla="*/ 28 w 40"/>
                    <a:gd name="T11" fmla="*/ 42 h 44"/>
                    <a:gd name="T12" fmla="*/ 40 w 40"/>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40" h="44">
                      <a:moveTo>
                        <a:pt x="40" y="44"/>
                      </a:moveTo>
                      <a:lnTo>
                        <a:pt x="40" y="26"/>
                      </a:lnTo>
                      <a:lnTo>
                        <a:pt x="10" y="0"/>
                      </a:lnTo>
                      <a:lnTo>
                        <a:pt x="0" y="6"/>
                      </a:lnTo>
                      <a:lnTo>
                        <a:pt x="28" y="30"/>
                      </a:lnTo>
                      <a:lnTo>
                        <a:pt x="28" y="42"/>
                      </a:lnTo>
                      <a:lnTo>
                        <a:pt x="40" y="4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grpSp>
        <p:sp>
          <p:nvSpPr>
            <p:cNvPr id="33" name="Freeform 92">
              <a:extLst>
                <a:ext uri="{FF2B5EF4-FFF2-40B4-BE49-F238E27FC236}">
                  <a16:creationId xmlns:a16="http://schemas.microsoft.com/office/drawing/2014/main" id="{64819A26-D631-0A4E-8320-D0BB81209191}"/>
                </a:ext>
              </a:extLst>
            </p:cNvPr>
            <p:cNvSpPr>
              <a:spLocks/>
            </p:cNvSpPr>
            <p:nvPr/>
          </p:nvSpPr>
          <p:spPr bwMode="auto">
            <a:xfrm>
              <a:off x="6651625" y="2312988"/>
              <a:ext cx="127000" cy="508000"/>
            </a:xfrm>
            <a:custGeom>
              <a:avLst/>
              <a:gdLst>
                <a:gd name="T0" fmla="*/ 2 w 80"/>
                <a:gd name="T1" fmla="*/ 0 h 320"/>
                <a:gd name="T2" fmla="*/ 80 w 80"/>
                <a:gd name="T3" fmla="*/ 320 h 320"/>
              </a:gdLst>
              <a:ahLst/>
              <a:cxnLst>
                <a:cxn ang="0">
                  <a:pos x="T0" y="T1"/>
                </a:cxn>
                <a:cxn ang="0">
                  <a:pos x="T2" y="T3"/>
                </a:cxn>
              </a:cxnLst>
              <a:rect l="0" t="0" r="r" b="b"/>
              <a:pathLst>
                <a:path w="80" h="320">
                  <a:moveTo>
                    <a:pt x="2" y="0"/>
                  </a:moveTo>
                  <a:cubicBezTo>
                    <a:pt x="0" y="2"/>
                    <a:pt x="64" y="253"/>
                    <a:pt x="80" y="320"/>
                  </a:cubicBez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sp>
          <p:nvSpPr>
            <p:cNvPr id="34" name="Freeform 93">
              <a:extLst>
                <a:ext uri="{FF2B5EF4-FFF2-40B4-BE49-F238E27FC236}">
                  <a16:creationId xmlns:a16="http://schemas.microsoft.com/office/drawing/2014/main" id="{112127FF-EE67-8546-8BB5-7B3283B21913}"/>
                </a:ext>
              </a:extLst>
            </p:cNvPr>
            <p:cNvSpPr>
              <a:spLocks/>
            </p:cNvSpPr>
            <p:nvPr/>
          </p:nvSpPr>
          <p:spPr bwMode="auto">
            <a:xfrm>
              <a:off x="6232525" y="5119688"/>
              <a:ext cx="50800" cy="53975"/>
            </a:xfrm>
            <a:custGeom>
              <a:avLst/>
              <a:gdLst>
                <a:gd name="T0" fmla="*/ 2 w 32"/>
                <a:gd name="T1" fmla="*/ 34 h 34"/>
                <a:gd name="T2" fmla="*/ 24 w 32"/>
                <a:gd name="T3" fmla="*/ 32 h 34"/>
                <a:gd name="T4" fmla="*/ 32 w 32"/>
                <a:gd name="T5" fmla="*/ 14 h 34"/>
                <a:gd name="T6" fmla="*/ 24 w 32"/>
                <a:gd name="T7" fmla="*/ 0 h 34"/>
                <a:gd name="T8" fmla="*/ 10 w 32"/>
                <a:gd name="T9" fmla="*/ 4 h 34"/>
                <a:gd name="T10" fmla="*/ 0 w 32"/>
                <a:gd name="T11" fmla="*/ 18 h 34"/>
                <a:gd name="T12" fmla="*/ 2 w 32"/>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32" h="34">
                  <a:moveTo>
                    <a:pt x="2" y="34"/>
                  </a:moveTo>
                  <a:lnTo>
                    <a:pt x="24" y="32"/>
                  </a:lnTo>
                  <a:lnTo>
                    <a:pt x="32" y="14"/>
                  </a:lnTo>
                  <a:lnTo>
                    <a:pt x="24" y="0"/>
                  </a:lnTo>
                  <a:lnTo>
                    <a:pt x="10" y="4"/>
                  </a:lnTo>
                  <a:lnTo>
                    <a:pt x="0" y="18"/>
                  </a:lnTo>
                  <a:lnTo>
                    <a:pt x="2" y="34"/>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292"/>
            </a:p>
          </p:txBody>
        </p:sp>
      </p:grpSp>
      <p:sp>
        <p:nvSpPr>
          <p:cNvPr id="119" name="Textfeld 118">
            <a:extLst>
              <a:ext uri="{FF2B5EF4-FFF2-40B4-BE49-F238E27FC236}">
                <a16:creationId xmlns:a16="http://schemas.microsoft.com/office/drawing/2014/main" id="{C2215E5A-E158-814D-A2AB-26332020EDA8}"/>
              </a:ext>
            </a:extLst>
          </p:cNvPr>
          <p:cNvSpPr txBox="1"/>
          <p:nvPr/>
        </p:nvSpPr>
        <p:spPr>
          <a:xfrm>
            <a:off x="6833327" y="4484171"/>
            <a:ext cx="1476819" cy="1441870"/>
          </a:xfrm>
          <a:prstGeom prst="rect">
            <a:avLst/>
          </a:prstGeom>
          <a:noFill/>
        </p:spPr>
        <p:txBody>
          <a:bodyPr wrap="square" rtlCol="0">
            <a:spAutoFit/>
          </a:bodyPr>
          <a:lstStyle/>
          <a:p>
            <a:r>
              <a:rPr lang="de-DE" sz="2954" b="1" dirty="0"/>
              <a:t>1</a:t>
            </a:r>
            <a:r>
              <a:rPr lang="de-DE" sz="1292" b="1" dirty="0"/>
              <a:t> Land</a:t>
            </a:r>
          </a:p>
          <a:p>
            <a:r>
              <a:rPr lang="de-DE" sz="969" dirty="0"/>
              <a:t>1893</a:t>
            </a:r>
          </a:p>
          <a:p>
            <a:endParaRPr lang="de-DE" sz="969" dirty="0">
              <a:solidFill>
                <a:schemeClr val="accent6"/>
              </a:solidFill>
            </a:endParaRPr>
          </a:p>
          <a:p>
            <a:r>
              <a:rPr lang="de-DE" sz="2954" b="1" dirty="0">
                <a:solidFill>
                  <a:schemeClr val="accent5"/>
                </a:solidFill>
              </a:rPr>
              <a:t>193</a:t>
            </a:r>
            <a:r>
              <a:rPr lang="de-DE" sz="1292" b="1" dirty="0">
                <a:solidFill>
                  <a:schemeClr val="accent5"/>
                </a:solidFill>
              </a:rPr>
              <a:t> Länder</a:t>
            </a:r>
            <a:r>
              <a:rPr lang="de-DE" sz="2215" dirty="0"/>
              <a:t/>
            </a:r>
            <a:br>
              <a:rPr lang="de-DE" sz="2215" dirty="0"/>
            </a:br>
            <a:r>
              <a:rPr lang="de-DE" sz="923" dirty="0"/>
              <a:t>2017</a:t>
            </a:r>
            <a:endParaRPr lang="de-DE" sz="1292" dirty="0"/>
          </a:p>
        </p:txBody>
      </p:sp>
      <p:sp>
        <p:nvSpPr>
          <p:cNvPr id="120" name="Freeform 86">
            <a:extLst>
              <a:ext uri="{FF2B5EF4-FFF2-40B4-BE49-F238E27FC236}">
                <a16:creationId xmlns:a16="http://schemas.microsoft.com/office/drawing/2014/main" id="{9E678D27-C0AA-0F44-8F56-120DEE22AC52}"/>
              </a:ext>
            </a:extLst>
          </p:cNvPr>
          <p:cNvSpPr>
            <a:spLocks/>
          </p:cNvSpPr>
          <p:nvPr/>
        </p:nvSpPr>
        <p:spPr bwMode="auto">
          <a:xfrm rot="20187737">
            <a:off x="9409293" y="5234949"/>
            <a:ext cx="42202" cy="42202"/>
          </a:xfrm>
          <a:custGeom>
            <a:avLst/>
            <a:gdLst>
              <a:gd name="T0" fmla="*/ 14 w 170"/>
              <a:gd name="T1" fmla="*/ 102 h 224"/>
              <a:gd name="T2" fmla="*/ 42 w 170"/>
              <a:gd name="T3" fmla="*/ 116 h 224"/>
              <a:gd name="T4" fmla="*/ 42 w 170"/>
              <a:gd name="T5" fmla="*/ 102 h 224"/>
              <a:gd name="T6" fmla="*/ 56 w 170"/>
              <a:gd name="T7" fmla="*/ 80 h 224"/>
              <a:gd name="T8" fmla="*/ 74 w 170"/>
              <a:gd name="T9" fmla="*/ 74 h 224"/>
              <a:gd name="T10" fmla="*/ 88 w 170"/>
              <a:gd name="T11" fmla="*/ 44 h 224"/>
              <a:gd name="T12" fmla="*/ 110 w 170"/>
              <a:gd name="T13" fmla="*/ 42 h 224"/>
              <a:gd name="T14" fmla="*/ 110 w 170"/>
              <a:gd name="T15" fmla="*/ 24 h 224"/>
              <a:gd name="T16" fmla="*/ 122 w 170"/>
              <a:gd name="T17" fmla="*/ 2 h 224"/>
              <a:gd name="T18" fmla="*/ 136 w 170"/>
              <a:gd name="T19" fmla="*/ 0 h 224"/>
              <a:gd name="T20" fmla="*/ 138 w 170"/>
              <a:gd name="T21" fmla="*/ 26 h 224"/>
              <a:gd name="T22" fmla="*/ 168 w 170"/>
              <a:gd name="T23" fmla="*/ 26 h 224"/>
              <a:gd name="T24" fmla="*/ 170 w 170"/>
              <a:gd name="T25" fmla="*/ 40 h 224"/>
              <a:gd name="T26" fmla="*/ 156 w 170"/>
              <a:gd name="T27" fmla="*/ 42 h 224"/>
              <a:gd name="T28" fmla="*/ 150 w 170"/>
              <a:gd name="T29" fmla="*/ 54 h 224"/>
              <a:gd name="T30" fmla="*/ 130 w 170"/>
              <a:gd name="T31" fmla="*/ 74 h 224"/>
              <a:gd name="T32" fmla="*/ 146 w 170"/>
              <a:gd name="T33" fmla="*/ 90 h 224"/>
              <a:gd name="T34" fmla="*/ 142 w 170"/>
              <a:gd name="T35" fmla="*/ 106 h 224"/>
              <a:gd name="T36" fmla="*/ 158 w 170"/>
              <a:gd name="T37" fmla="*/ 106 h 224"/>
              <a:gd name="T38" fmla="*/ 162 w 170"/>
              <a:gd name="T39" fmla="*/ 124 h 224"/>
              <a:gd name="T40" fmla="*/ 146 w 170"/>
              <a:gd name="T41" fmla="*/ 130 h 224"/>
              <a:gd name="T42" fmla="*/ 142 w 170"/>
              <a:gd name="T43" fmla="*/ 152 h 224"/>
              <a:gd name="T44" fmla="*/ 118 w 170"/>
              <a:gd name="T45" fmla="*/ 180 h 224"/>
              <a:gd name="T46" fmla="*/ 114 w 170"/>
              <a:gd name="T47" fmla="*/ 208 h 224"/>
              <a:gd name="T48" fmla="*/ 98 w 170"/>
              <a:gd name="T49" fmla="*/ 224 h 224"/>
              <a:gd name="T50" fmla="*/ 92 w 170"/>
              <a:gd name="T51" fmla="*/ 204 h 224"/>
              <a:gd name="T52" fmla="*/ 50 w 170"/>
              <a:gd name="T53" fmla="*/ 204 h 224"/>
              <a:gd name="T54" fmla="*/ 40 w 170"/>
              <a:gd name="T55" fmla="*/ 194 h 224"/>
              <a:gd name="T56" fmla="*/ 16 w 170"/>
              <a:gd name="T57" fmla="*/ 184 h 224"/>
              <a:gd name="T58" fmla="*/ 18 w 170"/>
              <a:gd name="T59" fmla="*/ 154 h 224"/>
              <a:gd name="T60" fmla="*/ 0 w 170"/>
              <a:gd name="T61" fmla="*/ 130 h 224"/>
              <a:gd name="T62" fmla="*/ 14 w 170"/>
              <a:gd name="T63" fmla="*/ 10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224">
                <a:moveTo>
                  <a:pt x="14" y="102"/>
                </a:moveTo>
                <a:lnTo>
                  <a:pt x="42" y="116"/>
                </a:lnTo>
                <a:lnTo>
                  <a:pt x="42" y="102"/>
                </a:lnTo>
                <a:lnTo>
                  <a:pt x="56" y="80"/>
                </a:lnTo>
                <a:lnTo>
                  <a:pt x="74" y="74"/>
                </a:lnTo>
                <a:lnTo>
                  <a:pt x="88" y="44"/>
                </a:lnTo>
                <a:lnTo>
                  <a:pt x="110" y="42"/>
                </a:lnTo>
                <a:lnTo>
                  <a:pt x="110" y="24"/>
                </a:lnTo>
                <a:lnTo>
                  <a:pt x="122" y="2"/>
                </a:lnTo>
                <a:lnTo>
                  <a:pt x="136" y="0"/>
                </a:lnTo>
                <a:lnTo>
                  <a:pt x="138" y="26"/>
                </a:lnTo>
                <a:lnTo>
                  <a:pt x="168" y="26"/>
                </a:lnTo>
                <a:lnTo>
                  <a:pt x="170" y="40"/>
                </a:lnTo>
                <a:lnTo>
                  <a:pt x="156" y="42"/>
                </a:lnTo>
                <a:lnTo>
                  <a:pt x="150" y="54"/>
                </a:lnTo>
                <a:lnTo>
                  <a:pt x="130" y="74"/>
                </a:lnTo>
                <a:lnTo>
                  <a:pt x="146" y="90"/>
                </a:lnTo>
                <a:lnTo>
                  <a:pt x="142" y="106"/>
                </a:lnTo>
                <a:lnTo>
                  <a:pt x="158" y="106"/>
                </a:lnTo>
                <a:lnTo>
                  <a:pt x="162" y="124"/>
                </a:lnTo>
                <a:lnTo>
                  <a:pt x="146" y="130"/>
                </a:lnTo>
                <a:lnTo>
                  <a:pt x="142" y="152"/>
                </a:lnTo>
                <a:lnTo>
                  <a:pt x="118" y="180"/>
                </a:lnTo>
                <a:lnTo>
                  <a:pt x="114" y="208"/>
                </a:lnTo>
                <a:lnTo>
                  <a:pt x="98" y="224"/>
                </a:lnTo>
                <a:lnTo>
                  <a:pt x="92" y="204"/>
                </a:lnTo>
                <a:lnTo>
                  <a:pt x="50" y="204"/>
                </a:lnTo>
                <a:lnTo>
                  <a:pt x="40" y="194"/>
                </a:lnTo>
                <a:lnTo>
                  <a:pt x="16" y="184"/>
                </a:lnTo>
                <a:lnTo>
                  <a:pt x="18" y="154"/>
                </a:lnTo>
                <a:lnTo>
                  <a:pt x="0" y="130"/>
                </a:lnTo>
                <a:lnTo>
                  <a:pt x="14" y="102"/>
                </a:lnTo>
                <a:close/>
              </a:path>
            </a:pathLst>
          </a:custGeom>
          <a:solidFill>
            <a:schemeClr val="bg2">
              <a:lumMod val="75000"/>
            </a:schemeClr>
          </a:solidFill>
          <a:ln w="9525" cap="flat" cmpd="sng">
            <a:noFill/>
            <a:prstDash val="solid"/>
            <a:round/>
            <a:headEnd type="none" w="med" len="med"/>
            <a:tailEnd type="none" w="med" len="med"/>
          </a:ln>
          <a:effectLst/>
        </p:spPr>
        <p:txBody>
          <a:bodyPr wrap="none" anchor="ctr"/>
          <a:lstStyle/>
          <a:p>
            <a:endParaRPr lang="en-US" sz="1292" dirty="0"/>
          </a:p>
        </p:txBody>
      </p:sp>
      <p:grpSp>
        <p:nvGrpSpPr>
          <p:cNvPr id="121" name="Gruppieren 120">
            <a:extLst>
              <a:ext uri="{FF2B5EF4-FFF2-40B4-BE49-F238E27FC236}">
                <a16:creationId xmlns:a16="http://schemas.microsoft.com/office/drawing/2014/main" id="{45DE5CFA-A018-CC4B-9066-BADF9090D1A6}"/>
              </a:ext>
            </a:extLst>
          </p:cNvPr>
          <p:cNvGrpSpPr/>
          <p:nvPr/>
        </p:nvGrpSpPr>
        <p:grpSpPr>
          <a:xfrm rot="544734">
            <a:off x="1373747" y="2391519"/>
            <a:ext cx="1197746" cy="1244754"/>
            <a:chOff x="3786876" y="3173758"/>
            <a:chExt cx="749276" cy="694702"/>
          </a:xfrm>
          <a:solidFill>
            <a:schemeClr val="accent5"/>
          </a:solidFill>
        </p:grpSpPr>
        <p:sp>
          <p:nvSpPr>
            <p:cNvPr id="122" name="Flussdiagramm: Verbinder 139">
              <a:extLst>
                <a:ext uri="{FF2B5EF4-FFF2-40B4-BE49-F238E27FC236}">
                  <a16:creationId xmlns:a16="http://schemas.microsoft.com/office/drawing/2014/main" id="{629F1E4B-2EC2-2948-B04E-E0B6059F3731}"/>
                </a:ext>
              </a:extLst>
            </p:cNvPr>
            <p:cNvSpPr/>
            <p:nvPr/>
          </p:nvSpPr>
          <p:spPr>
            <a:xfrm>
              <a:off x="3786876" y="3578429"/>
              <a:ext cx="310837" cy="290031"/>
            </a:xfrm>
            <a:prstGeom prst="flowChartConnector">
              <a:avLst/>
            </a:prstGeom>
            <a:gr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l"/>
              <a:endParaRPr lang="de-DE" sz="1292" dirty="0" err="1">
                <a:solidFill>
                  <a:schemeClr val="tx1"/>
                </a:solidFill>
              </a:endParaRPr>
            </a:p>
          </p:txBody>
        </p:sp>
        <p:sp>
          <p:nvSpPr>
            <p:cNvPr id="123" name="Flussdiagramm: Verbinder 140">
              <a:extLst>
                <a:ext uri="{FF2B5EF4-FFF2-40B4-BE49-F238E27FC236}">
                  <a16:creationId xmlns:a16="http://schemas.microsoft.com/office/drawing/2014/main" id="{4E09852F-9D83-C046-B395-5362AB4A2A60}"/>
                </a:ext>
              </a:extLst>
            </p:cNvPr>
            <p:cNvSpPr/>
            <p:nvPr/>
          </p:nvSpPr>
          <p:spPr>
            <a:xfrm>
              <a:off x="3861466" y="3173758"/>
              <a:ext cx="310837" cy="290031"/>
            </a:xfrm>
            <a:prstGeom prst="flowChartConnector">
              <a:avLst/>
            </a:prstGeom>
            <a:gr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l"/>
              <a:endParaRPr lang="de-DE" sz="1292" dirty="0" err="1">
                <a:solidFill>
                  <a:schemeClr val="tx1"/>
                </a:solidFill>
              </a:endParaRPr>
            </a:p>
          </p:txBody>
        </p:sp>
        <p:sp>
          <p:nvSpPr>
            <p:cNvPr id="124" name="Flussdiagramm: Verbinder 141">
              <a:extLst>
                <a:ext uri="{FF2B5EF4-FFF2-40B4-BE49-F238E27FC236}">
                  <a16:creationId xmlns:a16="http://schemas.microsoft.com/office/drawing/2014/main" id="{F2FB9769-B612-0D4D-AB6F-1351A3C53FB5}"/>
                </a:ext>
              </a:extLst>
            </p:cNvPr>
            <p:cNvSpPr/>
            <p:nvPr/>
          </p:nvSpPr>
          <p:spPr>
            <a:xfrm>
              <a:off x="4225315" y="3399782"/>
              <a:ext cx="310837" cy="290031"/>
            </a:xfrm>
            <a:prstGeom prst="flowChartConnector">
              <a:avLst/>
            </a:prstGeom>
            <a:gr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l"/>
              <a:endParaRPr lang="de-DE" sz="1292" dirty="0" err="1">
                <a:solidFill>
                  <a:schemeClr val="tx1"/>
                </a:solidFill>
              </a:endParaRPr>
            </a:p>
          </p:txBody>
        </p:sp>
        <p:cxnSp>
          <p:nvCxnSpPr>
            <p:cNvPr id="125" name="Gerader Verbinder 143">
              <a:extLst>
                <a:ext uri="{FF2B5EF4-FFF2-40B4-BE49-F238E27FC236}">
                  <a16:creationId xmlns:a16="http://schemas.microsoft.com/office/drawing/2014/main" id="{F70BD010-E8B4-3042-9465-86FFFD801719}"/>
                </a:ext>
              </a:extLst>
            </p:cNvPr>
            <p:cNvCxnSpPr>
              <a:cxnSpLocks/>
            </p:cNvCxnSpPr>
            <p:nvPr/>
          </p:nvCxnSpPr>
          <p:spPr>
            <a:xfrm flipH="1">
              <a:off x="3899745" y="3463788"/>
              <a:ext cx="33740" cy="137115"/>
            </a:xfrm>
            <a:prstGeom prst="line">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Gerader Verbinder 148">
              <a:extLst>
                <a:ext uri="{FF2B5EF4-FFF2-40B4-BE49-F238E27FC236}">
                  <a16:creationId xmlns:a16="http://schemas.microsoft.com/office/drawing/2014/main" id="{46CEF75B-C1E3-BE4C-8D59-4320318D8A0D}"/>
                </a:ext>
              </a:extLst>
            </p:cNvPr>
            <p:cNvCxnSpPr>
              <a:cxnSpLocks/>
            </p:cNvCxnSpPr>
            <p:nvPr/>
          </p:nvCxnSpPr>
          <p:spPr>
            <a:xfrm>
              <a:off x="4172185" y="3394085"/>
              <a:ext cx="89306" cy="48171"/>
            </a:xfrm>
            <a:prstGeom prst="line">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Gerader Verbinder 155">
              <a:extLst>
                <a:ext uri="{FF2B5EF4-FFF2-40B4-BE49-F238E27FC236}">
                  <a16:creationId xmlns:a16="http://schemas.microsoft.com/office/drawing/2014/main" id="{8FADF494-D25F-D343-AF8B-7DD9BD20A45D}"/>
                </a:ext>
              </a:extLst>
            </p:cNvPr>
            <p:cNvCxnSpPr>
              <a:cxnSpLocks/>
            </p:cNvCxnSpPr>
            <p:nvPr/>
          </p:nvCxnSpPr>
          <p:spPr>
            <a:xfrm flipH="1">
              <a:off x="4097710" y="3639329"/>
              <a:ext cx="143915" cy="68693"/>
            </a:xfrm>
            <a:prstGeom prst="line">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28" name="Textfeld 127">
            <a:extLst>
              <a:ext uri="{FF2B5EF4-FFF2-40B4-BE49-F238E27FC236}">
                <a16:creationId xmlns:a16="http://schemas.microsoft.com/office/drawing/2014/main" id="{B9E433CF-3BE3-2D42-B9A7-7C94BE623614}"/>
              </a:ext>
            </a:extLst>
          </p:cNvPr>
          <p:cNvSpPr txBox="1"/>
          <p:nvPr/>
        </p:nvSpPr>
        <p:spPr>
          <a:xfrm>
            <a:off x="1928767" y="3342732"/>
            <a:ext cx="1091591" cy="291170"/>
          </a:xfrm>
          <a:prstGeom prst="rect">
            <a:avLst/>
          </a:prstGeom>
          <a:noFill/>
        </p:spPr>
        <p:txBody>
          <a:bodyPr wrap="square" rtlCol="0">
            <a:spAutoFit/>
          </a:bodyPr>
          <a:lstStyle/>
          <a:p>
            <a:r>
              <a:rPr lang="de-DE" sz="1292" b="1" dirty="0"/>
              <a:t>O3</a:t>
            </a:r>
            <a:r>
              <a:rPr lang="de-DE" sz="1292" dirty="0"/>
              <a:t> </a:t>
            </a:r>
            <a:r>
              <a:rPr lang="de-DE" sz="1108" dirty="0" err="1"/>
              <a:t>Ozone</a:t>
            </a:r>
            <a:endParaRPr lang="de-DE" sz="1108" dirty="0"/>
          </a:p>
        </p:txBody>
      </p:sp>
      <p:cxnSp>
        <p:nvCxnSpPr>
          <p:cNvPr id="129" name="Gerade Verbindung mit Pfeil 128">
            <a:extLst>
              <a:ext uri="{FF2B5EF4-FFF2-40B4-BE49-F238E27FC236}">
                <a16:creationId xmlns:a16="http://schemas.microsoft.com/office/drawing/2014/main" id="{6AB841DD-8CCE-7B44-AE22-4BE776BD1CDC}"/>
              </a:ext>
            </a:extLst>
          </p:cNvPr>
          <p:cNvCxnSpPr>
            <a:cxnSpLocks/>
          </p:cNvCxnSpPr>
          <p:nvPr/>
        </p:nvCxnSpPr>
        <p:spPr>
          <a:xfrm>
            <a:off x="3880956" y="4658950"/>
            <a:ext cx="260675" cy="302994"/>
          </a:xfrm>
          <a:prstGeom prst="straightConnector1">
            <a:avLst/>
          </a:prstGeom>
          <a:ln w="38100">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130" name="Gerade Verbindung mit Pfeil 129">
            <a:extLst>
              <a:ext uri="{FF2B5EF4-FFF2-40B4-BE49-F238E27FC236}">
                <a16:creationId xmlns:a16="http://schemas.microsoft.com/office/drawing/2014/main" id="{8A9549BE-B53A-AC47-B0F9-197BC10FCB8F}"/>
              </a:ext>
            </a:extLst>
          </p:cNvPr>
          <p:cNvCxnSpPr>
            <a:cxnSpLocks/>
          </p:cNvCxnSpPr>
          <p:nvPr/>
        </p:nvCxnSpPr>
        <p:spPr>
          <a:xfrm flipV="1">
            <a:off x="6511044" y="5333981"/>
            <a:ext cx="371977" cy="279132"/>
          </a:xfrm>
          <a:prstGeom prst="straightConnector1">
            <a:avLst/>
          </a:prstGeom>
          <a:ln w="38100">
            <a:solidFill>
              <a:schemeClr val="accent5"/>
            </a:solidFill>
            <a:tailEnd type="triangle"/>
          </a:ln>
        </p:spPr>
        <p:style>
          <a:lnRef idx="3">
            <a:schemeClr val="accent6"/>
          </a:lnRef>
          <a:fillRef idx="0">
            <a:schemeClr val="accent6"/>
          </a:fillRef>
          <a:effectRef idx="2">
            <a:schemeClr val="accent6"/>
          </a:effectRef>
          <a:fontRef idx="minor">
            <a:schemeClr val="tx1"/>
          </a:fontRef>
        </p:style>
      </p:cxnSp>
      <p:sp>
        <p:nvSpPr>
          <p:cNvPr id="131" name="Textfeld 130">
            <a:extLst>
              <a:ext uri="{FF2B5EF4-FFF2-40B4-BE49-F238E27FC236}">
                <a16:creationId xmlns:a16="http://schemas.microsoft.com/office/drawing/2014/main" id="{9C1608EB-F80D-DC41-BE84-FA1CF622F42E}"/>
              </a:ext>
            </a:extLst>
          </p:cNvPr>
          <p:cNvSpPr txBox="1"/>
          <p:nvPr/>
        </p:nvSpPr>
        <p:spPr>
          <a:xfrm>
            <a:off x="1166301" y="1518595"/>
            <a:ext cx="4203471" cy="523220"/>
          </a:xfrm>
          <a:prstGeom prst="rect">
            <a:avLst/>
          </a:prstGeom>
          <a:noFill/>
        </p:spPr>
        <p:txBody>
          <a:bodyPr wrap="square" rtlCol="0">
            <a:spAutoFit/>
          </a:bodyPr>
          <a:lstStyle/>
          <a:p>
            <a:r>
              <a:rPr lang="de-DE" sz="1400" b="1" dirty="0"/>
              <a:t>Die Verwendung ozonzerstörender Substanzen geht zurück</a:t>
            </a:r>
          </a:p>
        </p:txBody>
      </p:sp>
      <p:sp>
        <p:nvSpPr>
          <p:cNvPr id="132" name="Textfeld 131">
            <a:extLst>
              <a:ext uri="{FF2B5EF4-FFF2-40B4-BE49-F238E27FC236}">
                <a16:creationId xmlns:a16="http://schemas.microsoft.com/office/drawing/2014/main" id="{8B7857FF-72A0-814F-B667-A307B120659D}"/>
              </a:ext>
            </a:extLst>
          </p:cNvPr>
          <p:cNvSpPr txBox="1"/>
          <p:nvPr/>
        </p:nvSpPr>
        <p:spPr>
          <a:xfrm>
            <a:off x="6096000" y="1518595"/>
            <a:ext cx="4203471" cy="523220"/>
          </a:xfrm>
          <a:prstGeom prst="rect">
            <a:avLst/>
          </a:prstGeom>
          <a:noFill/>
        </p:spPr>
        <p:txBody>
          <a:bodyPr wrap="square" rtlCol="0">
            <a:spAutoFit/>
          </a:bodyPr>
          <a:lstStyle/>
          <a:p>
            <a:r>
              <a:rPr lang="de-DE" sz="1400" b="1" dirty="0"/>
              <a:t>Der Anteil der Menschen mit Zugang zu Wasser aus geschützten Quellen steigt</a:t>
            </a:r>
          </a:p>
        </p:txBody>
      </p:sp>
      <p:sp>
        <p:nvSpPr>
          <p:cNvPr id="133" name="TextBox 15">
            <a:extLst>
              <a:ext uri="{FF2B5EF4-FFF2-40B4-BE49-F238E27FC236}">
                <a16:creationId xmlns:a16="http://schemas.microsoft.com/office/drawing/2014/main" id="{63E70EC4-E48B-3F4C-AE47-1C383B43CB98}"/>
              </a:ext>
            </a:extLst>
          </p:cNvPr>
          <p:cNvSpPr txBox="1"/>
          <p:nvPr/>
        </p:nvSpPr>
        <p:spPr>
          <a:xfrm>
            <a:off x="1095523" y="6062131"/>
            <a:ext cx="9466203" cy="246221"/>
          </a:xfrm>
          <a:prstGeom prst="rect">
            <a:avLst/>
          </a:prstGeom>
          <a:noFill/>
        </p:spPr>
        <p:txBody>
          <a:bodyPr wrap="square" rtlCol="0">
            <a:spAutoFit/>
          </a:bodyPr>
          <a:lstStyle/>
          <a:p>
            <a:r>
              <a:rPr lang="de-DE" sz="1000" dirty="0"/>
              <a:t>Quellen: UNEP (Ozondaten-Zugriffszentrum), WHO1991, WHO/</a:t>
            </a:r>
            <a:r>
              <a:rPr lang="de-DE" sz="1000" dirty="0" err="1"/>
              <a:t>Unicef</a:t>
            </a:r>
            <a:r>
              <a:rPr lang="de-DE" sz="1000" dirty="0"/>
              <a:t> 2015, </a:t>
            </a:r>
            <a:r>
              <a:rPr lang="de-DE" sz="1000" dirty="0" err="1"/>
              <a:t>Improved</a:t>
            </a:r>
            <a:r>
              <a:rPr lang="de-DE" sz="1000" dirty="0"/>
              <a:t> </a:t>
            </a:r>
            <a:r>
              <a:rPr lang="de-DE" sz="1000" dirty="0" err="1"/>
              <a:t>Water</a:t>
            </a:r>
            <a:r>
              <a:rPr lang="de-DE" sz="1000" dirty="0"/>
              <a:t> Source, </a:t>
            </a:r>
            <a:r>
              <a:rPr lang="de-DE" sz="1000" dirty="0" err="1"/>
              <a:t>Gapminder</a:t>
            </a:r>
            <a:r>
              <a:rPr lang="de-DE" sz="1000" dirty="0"/>
              <a:t> basierend auf ILO/</a:t>
            </a:r>
            <a:r>
              <a:rPr lang="de-DE" sz="1000" dirty="0" err="1"/>
              <a:t>OurWorldData</a:t>
            </a:r>
            <a:r>
              <a:rPr lang="de-DE" sz="1000" dirty="0"/>
              <a:t>, Child Labor</a:t>
            </a:r>
          </a:p>
        </p:txBody>
      </p:sp>
    </p:spTree>
    <p:extLst>
      <p:ext uri="{BB962C8B-B14F-4D97-AF65-F5344CB8AC3E}">
        <p14:creationId xmlns:p14="http://schemas.microsoft.com/office/powerpoint/2010/main" val="9989803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Die SDGs richten sich nicht nur an Staaten…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p:txBody>
          <a:bodyPr/>
          <a:lstStyle/>
          <a:p>
            <a:endParaRPr lang="de-DE"/>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Anwendung</a:t>
            </a:r>
          </a:p>
        </p:txBody>
      </p:sp>
      <p:sp>
        <p:nvSpPr>
          <p:cNvPr id="7" name="Rechteck 6">
            <a:extLst>
              <a:ext uri="{FF2B5EF4-FFF2-40B4-BE49-F238E27FC236}">
                <a16:creationId xmlns:a16="http://schemas.microsoft.com/office/drawing/2014/main" id="{5723AB3F-990D-E947-B56B-53DCB800A715}"/>
              </a:ext>
            </a:extLst>
          </p:cNvPr>
          <p:cNvSpPr/>
          <p:nvPr/>
        </p:nvSpPr>
        <p:spPr>
          <a:xfrm>
            <a:off x="442912" y="1700213"/>
            <a:ext cx="11017251" cy="462790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Screenshot enthält.&#10;&#10;&#10;&#10;Automatisch generierte Beschreibung">
            <a:extLst>
              <a:ext uri="{FF2B5EF4-FFF2-40B4-BE49-F238E27FC236}">
                <a16:creationId xmlns:a16="http://schemas.microsoft.com/office/drawing/2014/main" id="{222F016C-25FF-2C41-8CBB-CBD067DB4A58}"/>
              </a:ext>
            </a:extLst>
          </p:cNvPr>
          <p:cNvPicPr>
            <a:picLocks noChangeAspect="1"/>
          </p:cNvPicPr>
          <p:nvPr/>
        </p:nvPicPr>
        <p:blipFill rotWithShape="1">
          <a:blip r:embed="rId3"/>
          <a:srcRect l="1233" t="864" b="988"/>
          <a:stretch/>
        </p:blipFill>
        <p:spPr>
          <a:xfrm>
            <a:off x="7647966" y="2774324"/>
            <a:ext cx="1566668" cy="2204227"/>
          </a:xfrm>
          <a:prstGeom prst="rect">
            <a:avLst/>
          </a:prstGeom>
          <a:ln>
            <a:noFill/>
          </a:ln>
          <a:effectLst>
            <a:outerShdw blurRad="292100" dist="139700" dir="2700000" algn="tl" rotWithShape="0">
              <a:srgbClr val="333333">
                <a:alpha val="65000"/>
              </a:srgbClr>
            </a:outerShdw>
          </a:effectLst>
        </p:spPr>
      </p:pic>
      <p:pic>
        <p:nvPicPr>
          <p:cNvPr id="9" name="Grafik 8" descr="Team">
            <a:extLst>
              <a:ext uri="{FF2B5EF4-FFF2-40B4-BE49-F238E27FC236}">
                <a16:creationId xmlns:a16="http://schemas.microsoft.com/office/drawing/2014/main" id="{0758DA8A-E1EC-B442-AF70-A946439F838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70929" y="5328997"/>
            <a:ext cx="914400" cy="914400"/>
          </a:xfrm>
          <a:prstGeom prst="rect">
            <a:avLst/>
          </a:prstGeom>
        </p:spPr>
      </p:pic>
      <p:pic>
        <p:nvPicPr>
          <p:cNvPr id="10" name="Grafik 9" descr="Handschlag">
            <a:extLst>
              <a:ext uri="{FF2B5EF4-FFF2-40B4-BE49-F238E27FC236}">
                <a16:creationId xmlns:a16="http://schemas.microsoft.com/office/drawing/2014/main" id="{E923278F-36F9-8D45-85F2-1C50D1DB3D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10436" y="1609793"/>
            <a:ext cx="1075267" cy="1075267"/>
          </a:xfrm>
          <a:prstGeom prst="rect">
            <a:avLst/>
          </a:prstGeom>
        </p:spPr>
      </p:pic>
      <p:pic>
        <p:nvPicPr>
          <p:cNvPr id="11" name="Grafik 10" descr="Bank">
            <a:extLst>
              <a:ext uri="{FF2B5EF4-FFF2-40B4-BE49-F238E27FC236}">
                <a16:creationId xmlns:a16="http://schemas.microsoft.com/office/drawing/2014/main" id="{0129A696-33A9-DF41-9175-64202A48B44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737488" y="1969727"/>
            <a:ext cx="949424" cy="949424"/>
          </a:xfrm>
          <a:prstGeom prst="rect">
            <a:avLst/>
          </a:prstGeom>
        </p:spPr>
      </p:pic>
      <p:sp>
        <p:nvSpPr>
          <p:cNvPr id="12" name="Textfeld 11">
            <a:extLst>
              <a:ext uri="{FF2B5EF4-FFF2-40B4-BE49-F238E27FC236}">
                <a16:creationId xmlns:a16="http://schemas.microsoft.com/office/drawing/2014/main" id="{0E69BA8E-7535-0740-856E-16C7A02E566B}"/>
              </a:ext>
            </a:extLst>
          </p:cNvPr>
          <p:cNvSpPr txBox="1"/>
          <p:nvPr/>
        </p:nvSpPr>
        <p:spPr>
          <a:xfrm>
            <a:off x="7032931" y="1806817"/>
            <a:ext cx="2242243" cy="261610"/>
          </a:xfrm>
          <a:prstGeom prst="rect">
            <a:avLst/>
          </a:prstGeom>
          <a:noFill/>
        </p:spPr>
        <p:txBody>
          <a:bodyPr wrap="square" rtlCol="0">
            <a:spAutoFit/>
          </a:bodyPr>
          <a:lstStyle/>
          <a:p>
            <a:endParaRPr lang="de-DE" sz="1100" dirty="0">
              <a:solidFill>
                <a:schemeClr val="accent1"/>
              </a:solidFill>
            </a:endParaRPr>
          </a:p>
        </p:txBody>
      </p:sp>
      <p:pic>
        <p:nvPicPr>
          <p:cNvPr id="13" name="Grafik 12" descr="Ein Bild, das Zaun, draußen, Gebäude, Sport enthält.&#10;&#10;&#10;&#10;Automatisch generierte Beschreibung">
            <a:extLst>
              <a:ext uri="{FF2B5EF4-FFF2-40B4-BE49-F238E27FC236}">
                <a16:creationId xmlns:a16="http://schemas.microsoft.com/office/drawing/2014/main" id="{85E48C3D-A0C2-7549-89DE-E8A415C6708C}"/>
              </a:ext>
            </a:extLst>
          </p:cNvPr>
          <p:cNvPicPr>
            <a:picLocks noChangeAspect="1"/>
          </p:cNvPicPr>
          <p:nvPr/>
        </p:nvPicPr>
        <p:blipFill>
          <a:blip r:embed="rId10"/>
          <a:stretch>
            <a:fillRect/>
          </a:stretch>
        </p:blipFill>
        <p:spPr>
          <a:xfrm>
            <a:off x="9383759" y="3716338"/>
            <a:ext cx="1192427" cy="1631569"/>
          </a:xfrm>
          <a:prstGeom prst="rect">
            <a:avLst/>
          </a:prstGeom>
          <a:ln>
            <a:noFill/>
          </a:ln>
          <a:effectLst>
            <a:outerShdw blurRad="292100" dist="139700" dir="2700000" algn="tl" rotWithShape="0">
              <a:srgbClr val="333333">
                <a:alpha val="65000"/>
              </a:srgbClr>
            </a:outerShdw>
          </a:effectLst>
        </p:spPr>
      </p:pic>
      <p:pic>
        <p:nvPicPr>
          <p:cNvPr id="14" name="Grafik 13" descr="Ein Bild, das Screenshot, Flasche enthält.&#10;&#10;&#10;&#10;Automatisch generierte Beschreibung">
            <a:extLst>
              <a:ext uri="{FF2B5EF4-FFF2-40B4-BE49-F238E27FC236}">
                <a16:creationId xmlns:a16="http://schemas.microsoft.com/office/drawing/2014/main" id="{3280B2DA-B893-C54A-BA37-120F4C7125B7}"/>
              </a:ext>
            </a:extLst>
          </p:cNvPr>
          <p:cNvPicPr>
            <a:picLocks noChangeAspect="1"/>
          </p:cNvPicPr>
          <p:nvPr/>
        </p:nvPicPr>
        <p:blipFill rotWithShape="1">
          <a:blip r:embed="rId11"/>
          <a:srcRect l="2743" t="12883" r="2536" b="9654"/>
          <a:stretch/>
        </p:blipFill>
        <p:spPr>
          <a:xfrm>
            <a:off x="8666342" y="5127737"/>
            <a:ext cx="1449004" cy="1013843"/>
          </a:xfrm>
          <a:prstGeom prst="rect">
            <a:avLst/>
          </a:prstGeom>
          <a:ln>
            <a:noFill/>
          </a:ln>
          <a:effectLst>
            <a:outerShdw blurRad="292100" dist="139700" dir="2700000" algn="tl" rotWithShape="0">
              <a:srgbClr val="333333">
                <a:alpha val="65000"/>
              </a:srgbClr>
            </a:outerShdw>
          </a:effectLst>
        </p:spPr>
      </p:pic>
      <p:sp>
        <p:nvSpPr>
          <p:cNvPr id="15" name="Textfeld 14">
            <a:extLst>
              <a:ext uri="{FF2B5EF4-FFF2-40B4-BE49-F238E27FC236}">
                <a16:creationId xmlns:a16="http://schemas.microsoft.com/office/drawing/2014/main" id="{4E764E65-B4CD-A34A-84FD-17A8B1216944}"/>
              </a:ext>
            </a:extLst>
          </p:cNvPr>
          <p:cNvSpPr txBox="1"/>
          <p:nvPr/>
        </p:nvSpPr>
        <p:spPr>
          <a:xfrm>
            <a:off x="7217836" y="5398789"/>
            <a:ext cx="2840108" cy="261610"/>
          </a:xfrm>
          <a:prstGeom prst="rect">
            <a:avLst/>
          </a:prstGeom>
          <a:noFill/>
        </p:spPr>
        <p:txBody>
          <a:bodyPr wrap="square" rtlCol="0">
            <a:spAutoFit/>
          </a:bodyPr>
          <a:lstStyle/>
          <a:p>
            <a:endParaRPr lang="de-DE" sz="1100" dirty="0">
              <a:solidFill>
                <a:schemeClr val="accent1"/>
              </a:solidFill>
            </a:endParaRPr>
          </a:p>
        </p:txBody>
      </p:sp>
      <p:grpSp>
        <p:nvGrpSpPr>
          <p:cNvPr id="16" name="Gruppieren 15">
            <a:extLst>
              <a:ext uri="{FF2B5EF4-FFF2-40B4-BE49-F238E27FC236}">
                <a16:creationId xmlns:a16="http://schemas.microsoft.com/office/drawing/2014/main" id="{473EAAB8-833D-944C-BC0E-847670C89682}"/>
              </a:ext>
            </a:extLst>
          </p:cNvPr>
          <p:cNvGrpSpPr/>
          <p:nvPr/>
        </p:nvGrpSpPr>
        <p:grpSpPr>
          <a:xfrm>
            <a:off x="4372620" y="4190415"/>
            <a:ext cx="1909166" cy="2052982"/>
            <a:chOff x="2952394" y="3723813"/>
            <a:chExt cx="2413197" cy="2460981"/>
          </a:xfrm>
        </p:grpSpPr>
        <p:pic>
          <p:nvPicPr>
            <p:cNvPr id="17" name="Grafik 16" descr="Ein Bild, das Person, draußen, Mann, Boden enthält.&#10;&#10;&#10;&#10;Automatisch generierte Beschreibung">
              <a:extLst>
                <a:ext uri="{FF2B5EF4-FFF2-40B4-BE49-F238E27FC236}">
                  <a16:creationId xmlns:a16="http://schemas.microsoft.com/office/drawing/2014/main" id="{8B324DA2-34BB-1E4E-B0DE-5EDE7832BEF9}"/>
                </a:ext>
              </a:extLst>
            </p:cNvPr>
            <p:cNvPicPr>
              <a:picLocks/>
            </p:cNvPicPr>
            <p:nvPr/>
          </p:nvPicPr>
          <p:blipFill rotWithShape="1">
            <a:blip r:embed="rId12"/>
            <a:srcRect t="20028"/>
            <a:stretch/>
          </p:blipFill>
          <p:spPr>
            <a:xfrm>
              <a:off x="2952395" y="4414576"/>
              <a:ext cx="2411723" cy="1770218"/>
            </a:xfrm>
            <a:prstGeom prst="rect">
              <a:avLst/>
            </a:prstGeom>
            <a:ln>
              <a:noFill/>
            </a:ln>
            <a:effectLst>
              <a:outerShdw blurRad="292100" dist="139700" dir="2700000" algn="tl" rotWithShape="0">
                <a:srgbClr val="333333">
                  <a:alpha val="65000"/>
                </a:srgbClr>
              </a:outerShdw>
            </a:effectLst>
          </p:spPr>
        </p:pic>
        <p:pic>
          <p:nvPicPr>
            <p:cNvPr id="18" name="Grafik 17" descr="Ein Bild, das Person, draußen, Mann, Boden enthält.&#10;&#10;&#10;&#10;Automatisch generierte Beschreibung">
              <a:extLst>
                <a:ext uri="{FF2B5EF4-FFF2-40B4-BE49-F238E27FC236}">
                  <a16:creationId xmlns:a16="http://schemas.microsoft.com/office/drawing/2014/main" id="{46FCA899-FF95-A440-BB84-2EACA1628241}"/>
                </a:ext>
              </a:extLst>
            </p:cNvPr>
            <p:cNvPicPr>
              <a:picLocks/>
            </p:cNvPicPr>
            <p:nvPr/>
          </p:nvPicPr>
          <p:blipFill rotWithShape="1">
            <a:blip r:embed="rId12"/>
            <a:srcRect r="46005" b="87588"/>
            <a:stretch/>
          </p:blipFill>
          <p:spPr>
            <a:xfrm>
              <a:off x="2952394" y="3723813"/>
              <a:ext cx="2411723" cy="510046"/>
            </a:xfrm>
            <a:prstGeom prst="rect">
              <a:avLst/>
            </a:prstGeom>
            <a:ln>
              <a:noFill/>
            </a:ln>
            <a:effectLst>
              <a:outerShdw blurRad="292100" dist="139700" dir="2700000" algn="tl" rotWithShape="0">
                <a:srgbClr val="333333">
                  <a:alpha val="65000"/>
                </a:srgbClr>
              </a:outerShdw>
            </a:effectLst>
          </p:spPr>
        </p:pic>
        <p:pic>
          <p:nvPicPr>
            <p:cNvPr id="19" name="Grafik 18" descr="Ein Bild, das Person, draußen, Mann, Boden enthält.&#10;&#10;&#10;&#10;Automatisch generierte Beschreibung">
              <a:extLst>
                <a:ext uri="{FF2B5EF4-FFF2-40B4-BE49-F238E27FC236}">
                  <a16:creationId xmlns:a16="http://schemas.microsoft.com/office/drawing/2014/main" id="{DA28296A-7E26-D146-8008-B1DD16079797}"/>
                </a:ext>
              </a:extLst>
            </p:cNvPr>
            <p:cNvPicPr>
              <a:picLocks/>
            </p:cNvPicPr>
            <p:nvPr/>
          </p:nvPicPr>
          <p:blipFill rotWithShape="1">
            <a:blip r:embed="rId12"/>
            <a:srcRect t="11705" r="14309" b="82182"/>
            <a:stretch/>
          </p:blipFill>
          <p:spPr>
            <a:xfrm>
              <a:off x="2953868" y="4233859"/>
              <a:ext cx="2411723" cy="156832"/>
            </a:xfrm>
            <a:prstGeom prst="rect">
              <a:avLst/>
            </a:prstGeom>
            <a:ln>
              <a:noFill/>
            </a:ln>
            <a:effectLst>
              <a:outerShdw blurRad="292100" dist="139700" dir="2700000" algn="tl" rotWithShape="0">
                <a:srgbClr val="333333">
                  <a:alpha val="65000"/>
                </a:srgbClr>
              </a:outerShdw>
            </a:effectLst>
          </p:spPr>
        </p:pic>
      </p:grpSp>
      <p:sp>
        <p:nvSpPr>
          <p:cNvPr id="20" name="Textfeld 19">
            <a:extLst>
              <a:ext uri="{FF2B5EF4-FFF2-40B4-BE49-F238E27FC236}">
                <a16:creationId xmlns:a16="http://schemas.microsoft.com/office/drawing/2014/main" id="{39E61414-B29C-9040-84AA-D054EED27D3E}"/>
              </a:ext>
            </a:extLst>
          </p:cNvPr>
          <p:cNvSpPr txBox="1"/>
          <p:nvPr/>
        </p:nvSpPr>
        <p:spPr>
          <a:xfrm>
            <a:off x="1565301" y="4134287"/>
            <a:ext cx="3469384" cy="261610"/>
          </a:xfrm>
          <a:prstGeom prst="rect">
            <a:avLst/>
          </a:prstGeom>
          <a:noFill/>
        </p:spPr>
        <p:txBody>
          <a:bodyPr wrap="square" rtlCol="0">
            <a:spAutoFit/>
          </a:bodyPr>
          <a:lstStyle/>
          <a:p>
            <a:endParaRPr lang="de-DE" sz="1100" dirty="0">
              <a:solidFill>
                <a:schemeClr val="accent1"/>
              </a:solidFill>
            </a:endParaRPr>
          </a:p>
        </p:txBody>
      </p:sp>
      <p:pic>
        <p:nvPicPr>
          <p:cNvPr id="21" name="Grafik 20" descr="Ein Bild, das Gebäude, drinnen, Text, Schild enthält.&#10;&#10;&#10;&#10;Automatisch generierte Beschreibung">
            <a:extLst>
              <a:ext uri="{FF2B5EF4-FFF2-40B4-BE49-F238E27FC236}">
                <a16:creationId xmlns:a16="http://schemas.microsoft.com/office/drawing/2014/main" id="{FD79CD07-F96B-424E-A003-AEAA3F7136EB}"/>
              </a:ext>
            </a:extLst>
          </p:cNvPr>
          <p:cNvPicPr>
            <a:picLocks noChangeAspect="1"/>
          </p:cNvPicPr>
          <p:nvPr/>
        </p:nvPicPr>
        <p:blipFill rotWithShape="1">
          <a:blip r:embed="rId13"/>
          <a:srcRect l="6530"/>
          <a:stretch/>
        </p:blipFill>
        <p:spPr>
          <a:xfrm>
            <a:off x="2343718" y="5156346"/>
            <a:ext cx="1912947" cy="1075266"/>
          </a:xfrm>
          <a:prstGeom prst="rect">
            <a:avLst/>
          </a:prstGeom>
          <a:ln>
            <a:noFill/>
          </a:ln>
          <a:effectLst>
            <a:outerShdw blurRad="292100" dist="139700" dir="2700000" algn="tl" rotWithShape="0">
              <a:srgbClr val="333333">
                <a:alpha val="65000"/>
              </a:srgbClr>
            </a:outerShdw>
          </a:effectLst>
        </p:spPr>
      </p:pic>
      <p:pic>
        <p:nvPicPr>
          <p:cNvPr id="22" name="Grafik 21" descr="Ein Bild, das Gras, Screenshot, draußen enthält.&#10;&#10;&#10;&#10;Automatisch generierte Beschreibung">
            <a:extLst>
              <a:ext uri="{FF2B5EF4-FFF2-40B4-BE49-F238E27FC236}">
                <a16:creationId xmlns:a16="http://schemas.microsoft.com/office/drawing/2014/main" id="{F7383ECB-8F8D-0940-A774-C996AF5B0720}"/>
              </a:ext>
            </a:extLst>
          </p:cNvPr>
          <p:cNvPicPr>
            <a:picLocks noChangeAspect="1"/>
          </p:cNvPicPr>
          <p:nvPr/>
        </p:nvPicPr>
        <p:blipFill rotWithShape="1">
          <a:blip r:embed="rId14"/>
          <a:srcRect b="21206"/>
          <a:stretch/>
        </p:blipFill>
        <p:spPr>
          <a:xfrm>
            <a:off x="3187910" y="2275201"/>
            <a:ext cx="1824120" cy="1821907"/>
          </a:xfrm>
          <a:prstGeom prst="rect">
            <a:avLst/>
          </a:prstGeom>
          <a:ln>
            <a:noFill/>
          </a:ln>
          <a:effectLst>
            <a:outerShdw blurRad="292100" dist="139700" dir="2700000" algn="tl" rotWithShape="0">
              <a:srgbClr val="333333">
                <a:alpha val="65000"/>
              </a:srgbClr>
            </a:outerShdw>
          </a:effectLst>
        </p:spPr>
      </p:pic>
      <p:pic>
        <p:nvPicPr>
          <p:cNvPr id="23" name="Grafik 22">
            <a:extLst>
              <a:ext uri="{FF2B5EF4-FFF2-40B4-BE49-F238E27FC236}">
                <a16:creationId xmlns:a16="http://schemas.microsoft.com/office/drawing/2014/main" id="{8FDA6B5A-7878-1445-9B78-442DA2C046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7075" y="2757860"/>
            <a:ext cx="1759395" cy="1323704"/>
          </a:xfrm>
          <a:prstGeom prst="rect">
            <a:avLst/>
          </a:prstGeom>
          <a:effectLst>
            <a:outerShdw blurRad="50800" dist="38100" dir="2700000" algn="tl" rotWithShape="0">
              <a:prstClr val="black">
                <a:alpha val="40000"/>
              </a:prstClr>
            </a:outerShdw>
          </a:effectLst>
        </p:spPr>
      </p:pic>
      <p:sp>
        <p:nvSpPr>
          <p:cNvPr id="24" name="Textfeld 23">
            <a:extLst>
              <a:ext uri="{FF2B5EF4-FFF2-40B4-BE49-F238E27FC236}">
                <a16:creationId xmlns:a16="http://schemas.microsoft.com/office/drawing/2014/main" id="{83E66D9F-80BF-0845-A95D-78FEAEFC208E}"/>
              </a:ext>
            </a:extLst>
          </p:cNvPr>
          <p:cNvSpPr txBox="1"/>
          <p:nvPr/>
        </p:nvSpPr>
        <p:spPr>
          <a:xfrm>
            <a:off x="6456040" y="1851865"/>
            <a:ext cx="2685872" cy="830997"/>
          </a:xfrm>
          <a:prstGeom prst="rect">
            <a:avLst/>
          </a:prstGeom>
          <a:noFill/>
        </p:spPr>
        <p:txBody>
          <a:bodyPr wrap="square" rtlCol="0">
            <a:spAutoFit/>
          </a:bodyPr>
          <a:lstStyle/>
          <a:p>
            <a:r>
              <a:rPr lang="de-DE" b="1" dirty="0">
                <a:solidFill>
                  <a:schemeClr val="accent5"/>
                </a:solidFill>
              </a:rPr>
              <a:t>Regierungen und Kommunen</a:t>
            </a:r>
          </a:p>
        </p:txBody>
      </p:sp>
      <p:sp>
        <p:nvSpPr>
          <p:cNvPr id="25" name="Textfeld 24">
            <a:extLst>
              <a:ext uri="{FF2B5EF4-FFF2-40B4-BE49-F238E27FC236}">
                <a16:creationId xmlns:a16="http://schemas.microsoft.com/office/drawing/2014/main" id="{156A198B-EB6B-AA4F-92D3-2CA944C76F1C}"/>
              </a:ext>
            </a:extLst>
          </p:cNvPr>
          <p:cNvSpPr txBox="1"/>
          <p:nvPr/>
        </p:nvSpPr>
        <p:spPr>
          <a:xfrm>
            <a:off x="1187076" y="4654240"/>
            <a:ext cx="2721262" cy="461665"/>
          </a:xfrm>
          <a:prstGeom prst="rect">
            <a:avLst/>
          </a:prstGeom>
          <a:noFill/>
        </p:spPr>
        <p:txBody>
          <a:bodyPr wrap="square" rtlCol="0">
            <a:spAutoFit/>
          </a:bodyPr>
          <a:lstStyle/>
          <a:p>
            <a:r>
              <a:rPr lang="de-DE" b="1" dirty="0">
                <a:solidFill>
                  <a:schemeClr val="accent5"/>
                </a:solidFill>
              </a:rPr>
              <a:t>Zivilgesellschaft</a:t>
            </a:r>
          </a:p>
        </p:txBody>
      </p:sp>
      <p:sp>
        <p:nvSpPr>
          <p:cNvPr id="26" name="Textfeld 25">
            <a:extLst>
              <a:ext uri="{FF2B5EF4-FFF2-40B4-BE49-F238E27FC236}">
                <a16:creationId xmlns:a16="http://schemas.microsoft.com/office/drawing/2014/main" id="{86900D12-25A1-8F48-B72C-D43497264E47}"/>
              </a:ext>
            </a:extLst>
          </p:cNvPr>
          <p:cNvSpPr txBox="1"/>
          <p:nvPr/>
        </p:nvSpPr>
        <p:spPr>
          <a:xfrm>
            <a:off x="2164272" y="1850711"/>
            <a:ext cx="2172390" cy="461665"/>
          </a:xfrm>
          <a:prstGeom prst="rect">
            <a:avLst/>
          </a:prstGeom>
          <a:noFill/>
        </p:spPr>
        <p:txBody>
          <a:bodyPr wrap="none" rtlCol="0">
            <a:spAutoFit/>
          </a:bodyPr>
          <a:lstStyle/>
          <a:p>
            <a:r>
              <a:rPr lang="de-DE" b="1" dirty="0">
                <a:solidFill>
                  <a:schemeClr val="accent5"/>
                </a:solidFill>
              </a:rPr>
              <a:t>Unternehmen</a:t>
            </a:r>
          </a:p>
        </p:txBody>
      </p:sp>
      <p:sp>
        <p:nvSpPr>
          <p:cNvPr id="28" name="Inhaltsplatzhalter 3">
            <a:extLst>
              <a:ext uri="{FF2B5EF4-FFF2-40B4-BE49-F238E27FC236}">
                <a16:creationId xmlns:a16="http://schemas.microsoft.com/office/drawing/2014/main" id="{2F7920AC-BF82-134B-8327-3CE636B11BB9}"/>
              </a:ext>
            </a:extLst>
          </p:cNvPr>
          <p:cNvSpPr>
            <a:spLocks noGrp="1"/>
          </p:cNvSpPr>
          <p:nvPr>
            <p:ph idx="10"/>
          </p:nvPr>
        </p:nvSpPr>
        <p:spPr>
          <a:xfrm>
            <a:off x="442913" y="1188000"/>
            <a:ext cx="11017249" cy="287338"/>
          </a:xfrm>
        </p:spPr>
        <p:txBody>
          <a:bodyPr/>
          <a:lstStyle/>
          <a:p>
            <a:r>
              <a:rPr lang="de-DE" dirty="0"/>
              <a:t>… sondern auch explizit an Wirtschaft und Zivilgesellschaft, um Antworten auf die globalen Herausforderungen zu finden</a:t>
            </a:r>
          </a:p>
        </p:txBody>
      </p:sp>
    </p:spTree>
    <p:extLst>
      <p:ext uri="{BB962C8B-B14F-4D97-AF65-F5344CB8AC3E}">
        <p14:creationId xmlns:p14="http://schemas.microsoft.com/office/powerpoint/2010/main" val="2870453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Unternehmen können zur Umsetzung der SDGs einen großen Beitrag leisten</a:t>
            </a:r>
          </a:p>
        </p:txBody>
      </p:sp>
      <p:sp>
        <p:nvSpPr>
          <p:cNvPr id="4" name="Inhaltsplatzhalter 3">
            <a:extLst>
              <a:ext uri="{FF2B5EF4-FFF2-40B4-BE49-F238E27FC236}">
                <a16:creationId xmlns:a16="http://schemas.microsoft.com/office/drawing/2014/main" id="{47772EB1-0D26-584E-95BF-8665C6E89FBF}"/>
              </a:ext>
            </a:extLst>
          </p:cNvPr>
          <p:cNvSpPr>
            <a:spLocks noGrp="1"/>
          </p:cNvSpPr>
          <p:nvPr>
            <p:ph idx="10"/>
          </p:nvPr>
        </p:nvSpPr>
        <p:spPr>
          <a:xfrm>
            <a:off x="441514" y="1373677"/>
            <a:ext cx="11017249" cy="287338"/>
          </a:xfrm>
        </p:spPr>
        <p:txBody>
          <a:bodyPr/>
          <a:lstStyle/>
          <a:p>
            <a:r>
              <a:rPr lang="de-DE" dirty="0"/>
              <a:t>… weil sie Einfluss auf viele Themen und Entwicklungen haben</a:t>
            </a:r>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Anwendung</a:t>
            </a:r>
          </a:p>
        </p:txBody>
      </p:sp>
      <p:sp>
        <p:nvSpPr>
          <p:cNvPr id="7" name="Text Box 64">
            <a:extLst>
              <a:ext uri="{FF2B5EF4-FFF2-40B4-BE49-F238E27FC236}">
                <a16:creationId xmlns:a16="http://schemas.microsoft.com/office/drawing/2014/main" id="{7E6159CF-65CC-7A4D-9CCA-E0BD4B0431DB}"/>
              </a:ext>
            </a:extLst>
          </p:cNvPr>
          <p:cNvSpPr txBox="1">
            <a:spLocks noChangeArrowheads="1"/>
          </p:cNvSpPr>
          <p:nvPr/>
        </p:nvSpPr>
        <p:spPr bwMode="auto">
          <a:xfrm>
            <a:off x="2854190" y="2521242"/>
            <a:ext cx="2510941" cy="52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6753" tIns="48377" rIns="96753" bIns="48377">
            <a:spAutoFit/>
          </a:bodyPr>
          <a:lstStyle>
            <a:lvl1pPr eaLnBrk="0" hangingPunct="0">
              <a:defRPr sz="2100">
                <a:solidFill>
                  <a:schemeClr val="tx1"/>
                </a:solidFill>
                <a:latin typeface="Arial" pitchFamily="34" charset="0"/>
              </a:defRPr>
            </a:lvl1pPr>
            <a:lvl2pPr marL="742950" indent="-285750" eaLnBrk="0" hangingPunct="0">
              <a:defRPr sz="2100">
                <a:solidFill>
                  <a:schemeClr val="tx1"/>
                </a:solidFill>
                <a:latin typeface="Arial" pitchFamily="34" charset="0"/>
              </a:defRPr>
            </a:lvl2pPr>
            <a:lvl3pPr marL="1143000" indent="-228600" eaLnBrk="0" hangingPunct="0">
              <a:defRPr sz="2100">
                <a:solidFill>
                  <a:schemeClr val="tx1"/>
                </a:solidFill>
                <a:latin typeface="Arial" pitchFamily="34" charset="0"/>
              </a:defRPr>
            </a:lvl3pPr>
            <a:lvl4pPr marL="1600200" indent="-228600" eaLnBrk="0" hangingPunct="0">
              <a:defRPr sz="2100">
                <a:solidFill>
                  <a:schemeClr val="tx1"/>
                </a:solidFill>
                <a:latin typeface="Arial" pitchFamily="34" charset="0"/>
              </a:defRPr>
            </a:lvl4pPr>
            <a:lvl5pPr marL="2057400" indent="-228600" eaLnBrk="0" hangingPunct="0">
              <a:defRPr sz="2100">
                <a:solidFill>
                  <a:schemeClr val="tx1"/>
                </a:solidFill>
                <a:latin typeface="Arial" pitchFamily="34" charset="0"/>
              </a:defRPr>
            </a:lvl5pPr>
            <a:lvl6pPr marL="2514600" indent="-228600" defTabSz="1042988" eaLnBrk="0" fontAlgn="base" hangingPunct="0">
              <a:spcBef>
                <a:spcPct val="0"/>
              </a:spcBef>
              <a:spcAft>
                <a:spcPct val="0"/>
              </a:spcAft>
              <a:defRPr sz="2100">
                <a:solidFill>
                  <a:schemeClr val="tx1"/>
                </a:solidFill>
                <a:latin typeface="Arial" pitchFamily="34" charset="0"/>
              </a:defRPr>
            </a:lvl6pPr>
            <a:lvl7pPr marL="2971800" indent="-228600" defTabSz="1042988" eaLnBrk="0" fontAlgn="base" hangingPunct="0">
              <a:spcBef>
                <a:spcPct val="0"/>
              </a:spcBef>
              <a:spcAft>
                <a:spcPct val="0"/>
              </a:spcAft>
              <a:defRPr sz="2100">
                <a:solidFill>
                  <a:schemeClr val="tx1"/>
                </a:solidFill>
                <a:latin typeface="Arial" pitchFamily="34" charset="0"/>
              </a:defRPr>
            </a:lvl7pPr>
            <a:lvl8pPr marL="3429000" indent="-228600" defTabSz="1042988" eaLnBrk="0" fontAlgn="base" hangingPunct="0">
              <a:spcBef>
                <a:spcPct val="0"/>
              </a:spcBef>
              <a:spcAft>
                <a:spcPct val="0"/>
              </a:spcAft>
              <a:defRPr sz="2100">
                <a:solidFill>
                  <a:schemeClr val="tx1"/>
                </a:solidFill>
                <a:latin typeface="Arial" pitchFamily="34" charset="0"/>
              </a:defRPr>
            </a:lvl8pPr>
            <a:lvl9pPr marL="3886200" indent="-228600" defTabSz="1042988" eaLnBrk="0" fontAlgn="base" hangingPunct="0">
              <a:spcBef>
                <a:spcPct val="0"/>
              </a:spcBef>
              <a:spcAft>
                <a:spcPct val="0"/>
              </a:spcAft>
              <a:defRPr sz="2100">
                <a:solidFill>
                  <a:schemeClr val="tx1"/>
                </a:solidFill>
                <a:latin typeface="Arial" pitchFamily="34" charset="0"/>
              </a:defRPr>
            </a:lvl9pPr>
          </a:lstStyle>
          <a:p>
            <a:pPr eaLnBrk="1" hangingPunct="1">
              <a:spcBef>
                <a:spcPct val="50000"/>
              </a:spcBef>
              <a:defRPr/>
            </a:pPr>
            <a:r>
              <a:rPr lang="de-DE" sz="1400" b="1" kern="0" dirty="0">
                <a:solidFill>
                  <a:srgbClr val="38567A"/>
                </a:solidFill>
                <a:latin typeface="Arial" panose="020B0604020202020204"/>
                <a:cs typeface="Helvetica" pitchFamily="34" charset="0"/>
              </a:rPr>
              <a:t>Faire Arbeitsbedingungen für Mitarbeiter</a:t>
            </a:r>
          </a:p>
        </p:txBody>
      </p:sp>
      <p:sp>
        <p:nvSpPr>
          <p:cNvPr id="8" name="Text Box 67">
            <a:extLst>
              <a:ext uri="{FF2B5EF4-FFF2-40B4-BE49-F238E27FC236}">
                <a16:creationId xmlns:a16="http://schemas.microsoft.com/office/drawing/2014/main" id="{E90B41AA-6E9C-D049-AF94-9BA17333A954}"/>
              </a:ext>
            </a:extLst>
          </p:cNvPr>
          <p:cNvSpPr txBox="1">
            <a:spLocks noChangeArrowheads="1"/>
          </p:cNvSpPr>
          <p:nvPr/>
        </p:nvSpPr>
        <p:spPr bwMode="auto">
          <a:xfrm>
            <a:off x="7671096" y="2590890"/>
            <a:ext cx="1845730" cy="95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1422" tIns="45711" rIns="91422" bIns="45711">
            <a:spAutoFit/>
          </a:bodyPr>
          <a:lstStyle>
            <a:lvl1pPr defTabSz="1041400" eaLnBrk="0" hangingPunct="0">
              <a:defRPr sz="2100">
                <a:solidFill>
                  <a:schemeClr val="tx1"/>
                </a:solidFill>
                <a:latin typeface="Arial" pitchFamily="34" charset="0"/>
              </a:defRPr>
            </a:lvl1pPr>
            <a:lvl2pPr marL="742950" indent="-285750" defTabSz="1041400" eaLnBrk="0" hangingPunct="0">
              <a:defRPr sz="2100">
                <a:solidFill>
                  <a:schemeClr val="tx1"/>
                </a:solidFill>
                <a:latin typeface="Arial" pitchFamily="34" charset="0"/>
              </a:defRPr>
            </a:lvl2pPr>
            <a:lvl3pPr marL="1143000" indent="-228600" defTabSz="1041400" eaLnBrk="0" hangingPunct="0">
              <a:defRPr sz="2100">
                <a:solidFill>
                  <a:schemeClr val="tx1"/>
                </a:solidFill>
                <a:latin typeface="Arial" pitchFamily="34" charset="0"/>
              </a:defRPr>
            </a:lvl3pPr>
            <a:lvl4pPr marL="1600200" indent="-228600" defTabSz="1041400" eaLnBrk="0" hangingPunct="0">
              <a:defRPr sz="2100">
                <a:solidFill>
                  <a:schemeClr val="tx1"/>
                </a:solidFill>
                <a:latin typeface="Arial" pitchFamily="34" charset="0"/>
              </a:defRPr>
            </a:lvl4pPr>
            <a:lvl5pPr marL="2057400" indent="-228600" defTabSz="1041400" eaLnBrk="0" hangingPunct="0">
              <a:defRPr sz="2100">
                <a:solidFill>
                  <a:schemeClr val="tx1"/>
                </a:solidFill>
                <a:latin typeface="Arial" pitchFamily="34" charset="0"/>
              </a:defRPr>
            </a:lvl5pPr>
            <a:lvl6pPr marL="2514600" indent="-228600" defTabSz="1041400" eaLnBrk="0" fontAlgn="base" hangingPunct="0">
              <a:spcBef>
                <a:spcPct val="0"/>
              </a:spcBef>
              <a:spcAft>
                <a:spcPct val="0"/>
              </a:spcAft>
              <a:defRPr sz="2100">
                <a:solidFill>
                  <a:schemeClr val="tx1"/>
                </a:solidFill>
                <a:latin typeface="Arial" pitchFamily="34" charset="0"/>
              </a:defRPr>
            </a:lvl6pPr>
            <a:lvl7pPr marL="2971800" indent="-228600" defTabSz="1041400" eaLnBrk="0" fontAlgn="base" hangingPunct="0">
              <a:spcBef>
                <a:spcPct val="0"/>
              </a:spcBef>
              <a:spcAft>
                <a:spcPct val="0"/>
              </a:spcAft>
              <a:defRPr sz="2100">
                <a:solidFill>
                  <a:schemeClr val="tx1"/>
                </a:solidFill>
                <a:latin typeface="Arial" pitchFamily="34" charset="0"/>
              </a:defRPr>
            </a:lvl7pPr>
            <a:lvl8pPr marL="3429000" indent="-228600" defTabSz="1041400" eaLnBrk="0" fontAlgn="base" hangingPunct="0">
              <a:spcBef>
                <a:spcPct val="0"/>
              </a:spcBef>
              <a:spcAft>
                <a:spcPct val="0"/>
              </a:spcAft>
              <a:defRPr sz="2100">
                <a:solidFill>
                  <a:schemeClr val="tx1"/>
                </a:solidFill>
                <a:latin typeface="Arial" pitchFamily="34" charset="0"/>
              </a:defRPr>
            </a:lvl8pPr>
            <a:lvl9pPr marL="3886200" indent="-228600" defTabSz="1041400" eaLnBrk="0" fontAlgn="base" hangingPunct="0">
              <a:spcBef>
                <a:spcPct val="0"/>
              </a:spcBef>
              <a:spcAft>
                <a:spcPct val="0"/>
              </a:spcAft>
              <a:defRPr sz="2100">
                <a:solidFill>
                  <a:schemeClr val="tx1"/>
                </a:solidFill>
                <a:latin typeface="Arial" pitchFamily="34" charset="0"/>
              </a:defRPr>
            </a:lvl9pPr>
          </a:lstStyle>
          <a:p>
            <a:pPr algn="r" eaLnBrk="1" hangingPunct="1">
              <a:spcBef>
                <a:spcPct val="50000"/>
              </a:spcBef>
              <a:defRPr/>
            </a:pPr>
            <a:r>
              <a:rPr lang="de-DE" sz="1400" b="1" kern="0" dirty="0">
                <a:solidFill>
                  <a:srgbClr val="38567A"/>
                </a:solidFill>
                <a:latin typeface="Arial" panose="020B0604020202020204"/>
                <a:cs typeface="Helvetica" pitchFamily="34" charset="0"/>
              </a:rPr>
              <a:t>Nachhaltigere</a:t>
            </a:r>
            <a:br>
              <a:rPr lang="de-DE" sz="1400" b="1" kern="0" dirty="0">
                <a:solidFill>
                  <a:srgbClr val="38567A"/>
                </a:solidFill>
                <a:latin typeface="Arial" panose="020B0604020202020204"/>
                <a:cs typeface="Helvetica" pitchFamily="34" charset="0"/>
              </a:rPr>
            </a:br>
            <a:r>
              <a:rPr lang="de-DE" sz="1400" b="1" kern="0" dirty="0">
                <a:solidFill>
                  <a:srgbClr val="38567A"/>
                </a:solidFill>
                <a:latin typeface="Arial" panose="020B0604020202020204"/>
                <a:cs typeface="Helvetica" pitchFamily="34" charset="0"/>
              </a:rPr>
              <a:t>Produkte entwickeln und  bereitstellen</a:t>
            </a:r>
          </a:p>
        </p:txBody>
      </p:sp>
      <p:sp>
        <p:nvSpPr>
          <p:cNvPr id="9" name="Rechteck 8">
            <a:extLst>
              <a:ext uri="{FF2B5EF4-FFF2-40B4-BE49-F238E27FC236}">
                <a16:creationId xmlns:a16="http://schemas.microsoft.com/office/drawing/2014/main" id="{C5647A37-E8D9-2A49-BDD9-48E8452B58B5}"/>
              </a:ext>
            </a:extLst>
          </p:cNvPr>
          <p:cNvSpPr/>
          <p:nvPr/>
        </p:nvSpPr>
        <p:spPr>
          <a:xfrm>
            <a:off x="5284005" y="3172907"/>
            <a:ext cx="576808" cy="991769"/>
          </a:xfrm>
          <a:prstGeom prst="rect">
            <a:avLst/>
          </a:prstGeom>
          <a:solidFill>
            <a:srgbClr val="D8DCE5">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0" name="Rechteck 9">
            <a:extLst>
              <a:ext uri="{FF2B5EF4-FFF2-40B4-BE49-F238E27FC236}">
                <a16:creationId xmlns:a16="http://schemas.microsoft.com/office/drawing/2014/main" id="{C50EEB4C-CFA4-CD46-93E2-7DC5BD869F1F}"/>
              </a:ext>
            </a:extLst>
          </p:cNvPr>
          <p:cNvSpPr/>
          <p:nvPr/>
        </p:nvSpPr>
        <p:spPr>
          <a:xfrm rot="5400000">
            <a:off x="6179629" y="3399874"/>
            <a:ext cx="576808" cy="960091"/>
          </a:xfrm>
          <a:prstGeom prst="rect">
            <a:avLst/>
          </a:prstGeom>
          <a:solidFill>
            <a:srgbClr val="D8DCE5">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1" name="Gleichschenkliges Dreieck 8">
            <a:extLst>
              <a:ext uri="{FF2B5EF4-FFF2-40B4-BE49-F238E27FC236}">
                <a16:creationId xmlns:a16="http://schemas.microsoft.com/office/drawing/2014/main" id="{8487ACEE-63AA-FD45-AE10-5740A45F13D6}"/>
              </a:ext>
            </a:extLst>
          </p:cNvPr>
          <p:cNvSpPr/>
          <p:nvPr/>
        </p:nvSpPr>
        <p:spPr>
          <a:xfrm rot="16200000">
            <a:off x="6082169" y="3349154"/>
            <a:ext cx="147749" cy="352170"/>
          </a:xfrm>
          <a:prstGeom prst="triangle">
            <a:avLst>
              <a:gd name="adj" fmla="val 0"/>
            </a:avLst>
          </a:prstGeom>
          <a:solidFill>
            <a:srgbClr val="D8DCE5">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2" name="Gleichschenkliges Dreieck 48">
            <a:extLst>
              <a:ext uri="{FF2B5EF4-FFF2-40B4-BE49-F238E27FC236}">
                <a16:creationId xmlns:a16="http://schemas.microsoft.com/office/drawing/2014/main" id="{86BCE917-0EDD-164B-9D01-95539A5C8F0E}"/>
              </a:ext>
            </a:extLst>
          </p:cNvPr>
          <p:cNvSpPr/>
          <p:nvPr/>
        </p:nvSpPr>
        <p:spPr>
          <a:xfrm rot="16200000">
            <a:off x="6401422" y="3350608"/>
            <a:ext cx="147749" cy="352170"/>
          </a:xfrm>
          <a:prstGeom prst="triangle">
            <a:avLst>
              <a:gd name="adj" fmla="val 0"/>
            </a:avLst>
          </a:prstGeom>
          <a:solidFill>
            <a:srgbClr val="D8DCE5">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3" name="Gleichschenkliges Dreieck 49">
            <a:extLst>
              <a:ext uri="{FF2B5EF4-FFF2-40B4-BE49-F238E27FC236}">
                <a16:creationId xmlns:a16="http://schemas.microsoft.com/office/drawing/2014/main" id="{6BE8EC83-6AC4-3145-A1BC-77D84AC92179}"/>
              </a:ext>
            </a:extLst>
          </p:cNvPr>
          <p:cNvSpPr/>
          <p:nvPr/>
        </p:nvSpPr>
        <p:spPr>
          <a:xfrm rot="16200000">
            <a:off x="6698119" y="3350606"/>
            <a:ext cx="147749" cy="352170"/>
          </a:xfrm>
          <a:prstGeom prst="triangle">
            <a:avLst>
              <a:gd name="adj" fmla="val 0"/>
            </a:avLst>
          </a:prstGeom>
          <a:solidFill>
            <a:srgbClr val="D8DCE5">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4" name="Rechteck 13">
            <a:extLst>
              <a:ext uri="{FF2B5EF4-FFF2-40B4-BE49-F238E27FC236}">
                <a16:creationId xmlns:a16="http://schemas.microsoft.com/office/drawing/2014/main" id="{7FEFE5AB-3682-194A-ADCD-EC1149FB614A}"/>
              </a:ext>
            </a:extLst>
          </p:cNvPr>
          <p:cNvSpPr/>
          <p:nvPr/>
        </p:nvSpPr>
        <p:spPr>
          <a:xfrm>
            <a:off x="5356013" y="3223295"/>
            <a:ext cx="180000"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5" name="Rechteck 14">
            <a:extLst>
              <a:ext uri="{FF2B5EF4-FFF2-40B4-BE49-F238E27FC236}">
                <a16:creationId xmlns:a16="http://schemas.microsoft.com/office/drawing/2014/main" id="{B974EEBC-E66D-A842-867F-9B86681D8C63}"/>
              </a:ext>
            </a:extLst>
          </p:cNvPr>
          <p:cNvSpPr/>
          <p:nvPr/>
        </p:nvSpPr>
        <p:spPr>
          <a:xfrm>
            <a:off x="5616425" y="3223295"/>
            <a:ext cx="180000"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6" name="Rechteck 15">
            <a:extLst>
              <a:ext uri="{FF2B5EF4-FFF2-40B4-BE49-F238E27FC236}">
                <a16:creationId xmlns:a16="http://schemas.microsoft.com/office/drawing/2014/main" id="{C2DF1CB2-B5AB-494D-82EE-DBB3D67C030E}"/>
              </a:ext>
            </a:extLst>
          </p:cNvPr>
          <p:cNvSpPr/>
          <p:nvPr/>
        </p:nvSpPr>
        <p:spPr>
          <a:xfrm>
            <a:off x="5356013" y="3523979"/>
            <a:ext cx="180000"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7" name="Rechteck 16">
            <a:extLst>
              <a:ext uri="{FF2B5EF4-FFF2-40B4-BE49-F238E27FC236}">
                <a16:creationId xmlns:a16="http://schemas.microsoft.com/office/drawing/2014/main" id="{71763C4A-F897-124F-8A2E-FA45A0912D24}"/>
              </a:ext>
            </a:extLst>
          </p:cNvPr>
          <p:cNvSpPr/>
          <p:nvPr/>
        </p:nvSpPr>
        <p:spPr>
          <a:xfrm>
            <a:off x="5616425" y="3523979"/>
            <a:ext cx="180000"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8" name="Rechteck 17">
            <a:extLst>
              <a:ext uri="{FF2B5EF4-FFF2-40B4-BE49-F238E27FC236}">
                <a16:creationId xmlns:a16="http://schemas.microsoft.com/office/drawing/2014/main" id="{61356FD3-40EA-DC4B-A931-D2E098B6F31C}"/>
              </a:ext>
            </a:extLst>
          </p:cNvPr>
          <p:cNvSpPr/>
          <p:nvPr/>
        </p:nvSpPr>
        <p:spPr>
          <a:xfrm>
            <a:off x="6076093" y="3771969"/>
            <a:ext cx="216024"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19" name="Rechteck 18">
            <a:extLst>
              <a:ext uri="{FF2B5EF4-FFF2-40B4-BE49-F238E27FC236}">
                <a16:creationId xmlns:a16="http://schemas.microsoft.com/office/drawing/2014/main" id="{84E510AE-5BA4-F546-825A-384BB04824B9}"/>
              </a:ext>
            </a:extLst>
          </p:cNvPr>
          <p:cNvSpPr/>
          <p:nvPr/>
        </p:nvSpPr>
        <p:spPr>
          <a:xfrm>
            <a:off x="6364125" y="3771969"/>
            <a:ext cx="216024"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20" name="Rechteck 19">
            <a:extLst>
              <a:ext uri="{FF2B5EF4-FFF2-40B4-BE49-F238E27FC236}">
                <a16:creationId xmlns:a16="http://schemas.microsoft.com/office/drawing/2014/main" id="{2ED262C0-81F4-AA4B-BE6B-D3D1289668D2}"/>
              </a:ext>
            </a:extLst>
          </p:cNvPr>
          <p:cNvSpPr/>
          <p:nvPr/>
        </p:nvSpPr>
        <p:spPr>
          <a:xfrm>
            <a:off x="6652157" y="3771969"/>
            <a:ext cx="216024"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21" name="Rechteck 20">
            <a:extLst>
              <a:ext uri="{FF2B5EF4-FFF2-40B4-BE49-F238E27FC236}">
                <a16:creationId xmlns:a16="http://schemas.microsoft.com/office/drawing/2014/main" id="{A95AE972-E4D1-644E-A7AA-41A40BA60731}"/>
              </a:ext>
            </a:extLst>
          </p:cNvPr>
          <p:cNvSpPr/>
          <p:nvPr/>
        </p:nvSpPr>
        <p:spPr>
          <a:xfrm>
            <a:off x="5356013" y="3819038"/>
            <a:ext cx="180000"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22" name="Rechteck 21">
            <a:extLst>
              <a:ext uri="{FF2B5EF4-FFF2-40B4-BE49-F238E27FC236}">
                <a16:creationId xmlns:a16="http://schemas.microsoft.com/office/drawing/2014/main" id="{8FDAA9EA-FF18-4643-B783-64A7BE68919D}"/>
              </a:ext>
            </a:extLst>
          </p:cNvPr>
          <p:cNvSpPr/>
          <p:nvPr/>
        </p:nvSpPr>
        <p:spPr>
          <a:xfrm>
            <a:off x="5616425" y="3819038"/>
            <a:ext cx="180000" cy="24799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err="1">
              <a:ln>
                <a:noFill/>
              </a:ln>
              <a:solidFill>
                <a:srgbClr val="4D4D4D"/>
              </a:solidFill>
              <a:effectLst/>
              <a:uLnTx/>
              <a:uFillTx/>
              <a:latin typeface="Arial"/>
              <a:ea typeface="+mn-ea"/>
              <a:cs typeface="+mn-cs"/>
            </a:endParaRPr>
          </a:p>
        </p:txBody>
      </p:sp>
      <p:sp>
        <p:nvSpPr>
          <p:cNvPr id="23" name="Textfeld 22">
            <a:extLst>
              <a:ext uri="{FF2B5EF4-FFF2-40B4-BE49-F238E27FC236}">
                <a16:creationId xmlns:a16="http://schemas.microsoft.com/office/drawing/2014/main" id="{406E4286-A030-0647-B32C-60F1A2E9608E}"/>
              </a:ext>
            </a:extLst>
          </p:cNvPr>
          <p:cNvSpPr txBox="1"/>
          <p:nvPr/>
        </p:nvSpPr>
        <p:spPr>
          <a:xfrm>
            <a:off x="5324191" y="4233173"/>
            <a:ext cx="150554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1" u="none" strike="noStrike" kern="0" cap="none" spc="0" normalizeH="0" baseline="0" noProof="0" dirty="0">
                <a:ln>
                  <a:noFill/>
                </a:ln>
                <a:solidFill>
                  <a:schemeClr val="accent5"/>
                </a:solidFill>
                <a:effectLst/>
                <a:uLnTx/>
                <a:uFillTx/>
              </a:rPr>
              <a:t>Unternehmen</a:t>
            </a:r>
          </a:p>
        </p:txBody>
      </p:sp>
      <p:pic>
        <p:nvPicPr>
          <p:cNvPr id="24" name="Grafik 23" descr="Team">
            <a:extLst>
              <a:ext uri="{FF2B5EF4-FFF2-40B4-BE49-F238E27FC236}">
                <a16:creationId xmlns:a16="http://schemas.microsoft.com/office/drawing/2014/main" id="{E84BB50B-B198-3945-BA29-F7A50EC5637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46894" y="2408099"/>
            <a:ext cx="675125" cy="675125"/>
          </a:xfrm>
          <a:prstGeom prst="rect">
            <a:avLst/>
          </a:prstGeom>
          <a:effectLst/>
        </p:spPr>
      </p:pic>
      <p:sp>
        <p:nvSpPr>
          <p:cNvPr id="25" name="Text Box 42">
            <a:extLst>
              <a:ext uri="{FF2B5EF4-FFF2-40B4-BE49-F238E27FC236}">
                <a16:creationId xmlns:a16="http://schemas.microsoft.com/office/drawing/2014/main" id="{D0EE39E4-DC4F-FF47-8440-2A11AFA344E2}"/>
              </a:ext>
            </a:extLst>
          </p:cNvPr>
          <p:cNvSpPr txBox="1">
            <a:spLocks noChangeArrowheads="1"/>
          </p:cNvSpPr>
          <p:nvPr/>
        </p:nvSpPr>
        <p:spPr bwMode="auto">
          <a:xfrm>
            <a:off x="3085319" y="5039409"/>
            <a:ext cx="3317286" cy="7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1422" tIns="45711" rIns="91422" bIns="45711">
            <a:spAutoFit/>
          </a:bodyPr>
          <a:lstStyle>
            <a:lvl1pPr defTabSz="1041400" eaLnBrk="0" hangingPunct="0">
              <a:defRPr sz="2100">
                <a:solidFill>
                  <a:schemeClr val="tx1"/>
                </a:solidFill>
                <a:latin typeface="Arial" pitchFamily="34" charset="0"/>
              </a:defRPr>
            </a:lvl1pPr>
            <a:lvl2pPr marL="742950" indent="-285750" defTabSz="1041400" eaLnBrk="0" hangingPunct="0">
              <a:defRPr sz="2100">
                <a:solidFill>
                  <a:schemeClr val="tx1"/>
                </a:solidFill>
                <a:latin typeface="Arial" pitchFamily="34" charset="0"/>
              </a:defRPr>
            </a:lvl2pPr>
            <a:lvl3pPr marL="1143000" indent="-228600" defTabSz="1041400" eaLnBrk="0" hangingPunct="0">
              <a:defRPr sz="2100">
                <a:solidFill>
                  <a:schemeClr val="tx1"/>
                </a:solidFill>
                <a:latin typeface="Arial" pitchFamily="34" charset="0"/>
              </a:defRPr>
            </a:lvl3pPr>
            <a:lvl4pPr marL="1600200" indent="-228600" defTabSz="1041400" eaLnBrk="0" hangingPunct="0">
              <a:defRPr sz="2100">
                <a:solidFill>
                  <a:schemeClr val="tx1"/>
                </a:solidFill>
                <a:latin typeface="Arial" pitchFamily="34" charset="0"/>
              </a:defRPr>
            </a:lvl4pPr>
            <a:lvl5pPr marL="2057400" indent="-228600" defTabSz="1041400" eaLnBrk="0" hangingPunct="0">
              <a:defRPr sz="2100">
                <a:solidFill>
                  <a:schemeClr val="tx1"/>
                </a:solidFill>
                <a:latin typeface="Arial" pitchFamily="34" charset="0"/>
              </a:defRPr>
            </a:lvl5pPr>
            <a:lvl6pPr marL="2514600" indent="-228600" defTabSz="1041400" eaLnBrk="0" fontAlgn="base" hangingPunct="0">
              <a:spcBef>
                <a:spcPct val="0"/>
              </a:spcBef>
              <a:spcAft>
                <a:spcPct val="0"/>
              </a:spcAft>
              <a:defRPr sz="2100">
                <a:solidFill>
                  <a:schemeClr val="tx1"/>
                </a:solidFill>
                <a:latin typeface="Arial" pitchFamily="34" charset="0"/>
              </a:defRPr>
            </a:lvl6pPr>
            <a:lvl7pPr marL="2971800" indent="-228600" defTabSz="1041400" eaLnBrk="0" fontAlgn="base" hangingPunct="0">
              <a:spcBef>
                <a:spcPct val="0"/>
              </a:spcBef>
              <a:spcAft>
                <a:spcPct val="0"/>
              </a:spcAft>
              <a:defRPr sz="2100">
                <a:solidFill>
                  <a:schemeClr val="tx1"/>
                </a:solidFill>
                <a:latin typeface="Arial" pitchFamily="34" charset="0"/>
              </a:defRPr>
            </a:lvl7pPr>
            <a:lvl8pPr marL="3429000" indent="-228600" defTabSz="1041400" eaLnBrk="0" fontAlgn="base" hangingPunct="0">
              <a:spcBef>
                <a:spcPct val="0"/>
              </a:spcBef>
              <a:spcAft>
                <a:spcPct val="0"/>
              </a:spcAft>
              <a:defRPr sz="2100">
                <a:solidFill>
                  <a:schemeClr val="tx1"/>
                </a:solidFill>
                <a:latin typeface="Arial" pitchFamily="34" charset="0"/>
              </a:defRPr>
            </a:lvl8pPr>
            <a:lvl9pPr marL="3886200" indent="-228600" defTabSz="1041400" eaLnBrk="0" fontAlgn="base" hangingPunct="0">
              <a:spcBef>
                <a:spcPct val="0"/>
              </a:spcBef>
              <a:spcAft>
                <a:spcPct val="0"/>
              </a:spcAft>
              <a:defRPr sz="2100">
                <a:solidFill>
                  <a:schemeClr val="tx1"/>
                </a:solidFill>
                <a:latin typeface="Arial" pitchFamily="34" charset="0"/>
              </a:defRPr>
            </a:lvl9pPr>
          </a:lstStyle>
          <a:p>
            <a:pPr eaLnBrk="1" hangingPunct="1">
              <a:spcBef>
                <a:spcPct val="50000"/>
              </a:spcBef>
              <a:defRPr/>
            </a:pPr>
            <a:r>
              <a:rPr lang="de-DE" sz="1400" b="1" kern="0" dirty="0">
                <a:solidFill>
                  <a:srgbClr val="38567A"/>
                </a:solidFill>
                <a:latin typeface="Arial" panose="020B0604020202020204"/>
                <a:cs typeface="Helvetica" pitchFamily="34" charset="0"/>
              </a:rPr>
              <a:t>Zusammenarbeit für eine nachhaltige Entwicklung mit Partnern und Lieferanten </a:t>
            </a:r>
          </a:p>
        </p:txBody>
      </p:sp>
      <p:sp>
        <p:nvSpPr>
          <p:cNvPr id="26" name="Text Box 42">
            <a:extLst>
              <a:ext uri="{FF2B5EF4-FFF2-40B4-BE49-F238E27FC236}">
                <a16:creationId xmlns:a16="http://schemas.microsoft.com/office/drawing/2014/main" id="{870D0022-4ECD-A74D-AD96-BAA1812AC959}"/>
              </a:ext>
            </a:extLst>
          </p:cNvPr>
          <p:cNvSpPr txBox="1">
            <a:spLocks noChangeArrowheads="1"/>
          </p:cNvSpPr>
          <p:nvPr/>
        </p:nvSpPr>
        <p:spPr bwMode="auto">
          <a:xfrm>
            <a:off x="8079129" y="4376292"/>
            <a:ext cx="2116369" cy="138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1422" tIns="45711" rIns="91422" bIns="45711">
            <a:spAutoFit/>
          </a:bodyPr>
          <a:lstStyle>
            <a:lvl1pPr defTabSz="1041400" eaLnBrk="0" hangingPunct="0">
              <a:defRPr sz="2100">
                <a:solidFill>
                  <a:schemeClr val="tx1"/>
                </a:solidFill>
                <a:latin typeface="Arial" pitchFamily="34" charset="0"/>
              </a:defRPr>
            </a:lvl1pPr>
            <a:lvl2pPr marL="742950" indent="-285750" defTabSz="1041400" eaLnBrk="0" hangingPunct="0">
              <a:defRPr sz="2100">
                <a:solidFill>
                  <a:schemeClr val="tx1"/>
                </a:solidFill>
                <a:latin typeface="Arial" pitchFamily="34" charset="0"/>
              </a:defRPr>
            </a:lvl2pPr>
            <a:lvl3pPr marL="1143000" indent="-228600" defTabSz="1041400" eaLnBrk="0" hangingPunct="0">
              <a:defRPr sz="2100">
                <a:solidFill>
                  <a:schemeClr val="tx1"/>
                </a:solidFill>
                <a:latin typeface="Arial" pitchFamily="34" charset="0"/>
              </a:defRPr>
            </a:lvl3pPr>
            <a:lvl4pPr marL="1600200" indent="-228600" defTabSz="1041400" eaLnBrk="0" hangingPunct="0">
              <a:defRPr sz="2100">
                <a:solidFill>
                  <a:schemeClr val="tx1"/>
                </a:solidFill>
                <a:latin typeface="Arial" pitchFamily="34" charset="0"/>
              </a:defRPr>
            </a:lvl4pPr>
            <a:lvl5pPr marL="2057400" indent="-228600" defTabSz="1041400" eaLnBrk="0" hangingPunct="0">
              <a:defRPr sz="2100">
                <a:solidFill>
                  <a:schemeClr val="tx1"/>
                </a:solidFill>
                <a:latin typeface="Arial" pitchFamily="34" charset="0"/>
              </a:defRPr>
            </a:lvl5pPr>
            <a:lvl6pPr marL="2514600" indent="-228600" defTabSz="1041400" eaLnBrk="0" fontAlgn="base" hangingPunct="0">
              <a:spcBef>
                <a:spcPct val="0"/>
              </a:spcBef>
              <a:spcAft>
                <a:spcPct val="0"/>
              </a:spcAft>
              <a:defRPr sz="2100">
                <a:solidFill>
                  <a:schemeClr val="tx1"/>
                </a:solidFill>
                <a:latin typeface="Arial" pitchFamily="34" charset="0"/>
              </a:defRPr>
            </a:lvl6pPr>
            <a:lvl7pPr marL="2971800" indent="-228600" defTabSz="1041400" eaLnBrk="0" fontAlgn="base" hangingPunct="0">
              <a:spcBef>
                <a:spcPct val="0"/>
              </a:spcBef>
              <a:spcAft>
                <a:spcPct val="0"/>
              </a:spcAft>
              <a:defRPr sz="2100">
                <a:solidFill>
                  <a:schemeClr val="tx1"/>
                </a:solidFill>
                <a:latin typeface="Arial" pitchFamily="34" charset="0"/>
              </a:defRPr>
            </a:lvl7pPr>
            <a:lvl8pPr marL="3429000" indent="-228600" defTabSz="1041400" eaLnBrk="0" fontAlgn="base" hangingPunct="0">
              <a:spcBef>
                <a:spcPct val="0"/>
              </a:spcBef>
              <a:spcAft>
                <a:spcPct val="0"/>
              </a:spcAft>
              <a:defRPr sz="2100">
                <a:solidFill>
                  <a:schemeClr val="tx1"/>
                </a:solidFill>
                <a:latin typeface="Arial" pitchFamily="34" charset="0"/>
              </a:defRPr>
            </a:lvl8pPr>
            <a:lvl9pPr marL="3886200" indent="-228600" defTabSz="1041400" eaLnBrk="0" fontAlgn="base" hangingPunct="0">
              <a:spcBef>
                <a:spcPct val="0"/>
              </a:spcBef>
              <a:spcAft>
                <a:spcPct val="0"/>
              </a:spcAft>
              <a:defRPr sz="2100">
                <a:solidFill>
                  <a:schemeClr val="tx1"/>
                </a:solidFill>
                <a:latin typeface="Arial" pitchFamily="34" charset="0"/>
              </a:defRPr>
            </a:lvl9pPr>
          </a:lstStyle>
          <a:p>
            <a:pPr eaLnBrk="1" hangingPunct="1">
              <a:spcBef>
                <a:spcPct val="50000"/>
              </a:spcBef>
              <a:defRPr/>
            </a:pPr>
            <a:r>
              <a:rPr lang="de-DE" sz="1400" b="1" kern="0" dirty="0">
                <a:solidFill>
                  <a:srgbClr val="38567A"/>
                </a:solidFill>
                <a:latin typeface="Arial" panose="020B0604020202020204"/>
                <a:cs typeface="Helvetica" pitchFamily="34" charset="0"/>
              </a:rPr>
              <a:t>Reduzierung des Energieverbrauchs und des CO</a:t>
            </a:r>
            <a:r>
              <a:rPr lang="de-DE" sz="1400" b="1" kern="0" baseline="-25000" dirty="0">
                <a:solidFill>
                  <a:srgbClr val="38567A"/>
                </a:solidFill>
                <a:latin typeface="Arial" panose="020B0604020202020204"/>
                <a:cs typeface="Helvetica" pitchFamily="34" charset="0"/>
              </a:rPr>
              <a:t>2</a:t>
            </a:r>
            <a:r>
              <a:rPr lang="de-DE" sz="1400" b="1" kern="0" dirty="0">
                <a:solidFill>
                  <a:srgbClr val="38567A"/>
                </a:solidFill>
                <a:latin typeface="Arial" panose="020B0604020202020204"/>
                <a:cs typeface="Helvetica" pitchFamily="34" charset="0"/>
              </a:rPr>
              <a:t>-Ausstoßes bei Produktion und Transport</a:t>
            </a:r>
          </a:p>
        </p:txBody>
      </p:sp>
      <p:pic>
        <p:nvPicPr>
          <p:cNvPr id="27" name="Grafik 26" descr="Zahnräder">
            <a:extLst>
              <a:ext uri="{FF2B5EF4-FFF2-40B4-BE49-F238E27FC236}">
                <a16:creationId xmlns:a16="http://schemas.microsoft.com/office/drawing/2014/main" id="{6A49C625-7F54-6944-9C65-705DA712EC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560497" y="4692944"/>
            <a:ext cx="1021010" cy="1021010"/>
          </a:xfrm>
          <a:prstGeom prst="rect">
            <a:avLst/>
          </a:prstGeom>
        </p:spPr>
      </p:pic>
      <p:pic>
        <p:nvPicPr>
          <p:cNvPr id="28" name="Grafik 27" descr="Einkaufswagen">
            <a:extLst>
              <a:ext uri="{FF2B5EF4-FFF2-40B4-BE49-F238E27FC236}">
                <a16:creationId xmlns:a16="http://schemas.microsoft.com/office/drawing/2014/main" id="{215D54B1-CCDC-8546-903D-896F5F9D73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660327" y="2629827"/>
            <a:ext cx="876213" cy="876213"/>
          </a:xfrm>
          <a:prstGeom prst="rect">
            <a:avLst/>
          </a:prstGeom>
        </p:spPr>
      </p:pic>
      <p:cxnSp>
        <p:nvCxnSpPr>
          <p:cNvPr id="29" name="Gerade Verbindung mit Pfeil 28">
            <a:extLst>
              <a:ext uri="{FF2B5EF4-FFF2-40B4-BE49-F238E27FC236}">
                <a16:creationId xmlns:a16="http://schemas.microsoft.com/office/drawing/2014/main" id="{B6384BE3-2799-394D-99AE-EE5EF0FE8227}"/>
              </a:ext>
            </a:extLst>
          </p:cNvPr>
          <p:cNvCxnSpPr>
            <a:cxnSpLocks/>
          </p:cNvCxnSpPr>
          <p:nvPr/>
        </p:nvCxnSpPr>
        <p:spPr>
          <a:xfrm flipV="1">
            <a:off x="7123857" y="2889400"/>
            <a:ext cx="568782" cy="378178"/>
          </a:xfrm>
          <a:prstGeom prst="straightConnector1">
            <a:avLst/>
          </a:prstGeom>
          <a:noFill/>
          <a:ln w="9525" cap="flat" cmpd="sng" algn="ctr">
            <a:solidFill>
              <a:srgbClr val="38567A"/>
            </a:solidFill>
            <a:prstDash val="solid"/>
            <a:tailEnd type="triangle"/>
          </a:ln>
          <a:effectLst/>
        </p:spPr>
      </p:cxnSp>
      <p:cxnSp>
        <p:nvCxnSpPr>
          <p:cNvPr id="30" name="Gerade Verbindung mit Pfeil 29">
            <a:extLst>
              <a:ext uri="{FF2B5EF4-FFF2-40B4-BE49-F238E27FC236}">
                <a16:creationId xmlns:a16="http://schemas.microsoft.com/office/drawing/2014/main" id="{A4EBDA8C-AAC7-FE4E-81F8-FE78EFAB79A4}"/>
              </a:ext>
            </a:extLst>
          </p:cNvPr>
          <p:cNvCxnSpPr>
            <a:cxnSpLocks/>
          </p:cNvCxnSpPr>
          <p:nvPr/>
        </p:nvCxnSpPr>
        <p:spPr>
          <a:xfrm>
            <a:off x="7145400" y="4318565"/>
            <a:ext cx="715277" cy="508018"/>
          </a:xfrm>
          <a:prstGeom prst="straightConnector1">
            <a:avLst/>
          </a:prstGeom>
          <a:noFill/>
          <a:ln w="9525" cap="flat" cmpd="sng" algn="ctr">
            <a:solidFill>
              <a:srgbClr val="38567A"/>
            </a:solidFill>
            <a:prstDash val="solid"/>
            <a:tailEnd type="triangle"/>
          </a:ln>
          <a:effectLst/>
        </p:spPr>
      </p:cxnSp>
      <p:cxnSp>
        <p:nvCxnSpPr>
          <p:cNvPr id="31" name="Gerade Verbindung mit Pfeil 30">
            <a:extLst>
              <a:ext uri="{FF2B5EF4-FFF2-40B4-BE49-F238E27FC236}">
                <a16:creationId xmlns:a16="http://schemas.microsoft.com/office/drawing/2014/main" id="{CD9CB142-9A7E-054A-909D-B2C60448E5F3}"/>
              </a:ext>
            </a:extLst>
          </p:cNvPr>
          <p:cNvCxnSpPr>
            <a:cxnSpLocks/>
          </p:cNvCxnSpPr>
          <p:nvPr/>
        </p:nvCxnSpPr>
        <p:spPr>
          <a:xfrm flipH="1">
            <a:off x="4504951" y="4379661"/>
            <a:ext cx="483824" cy="446922"/>
          </a:xfrm>
          <a:prstGeom prst="straightConnector1">
            <a:avLst/>
          </a:prstGeom>
          <a:noFill/>
          <a:ln w="9525" cap="flat" cmpd="sng" algn="ctr">
            <a:solidFill>
              <a:srgbClr val="38567A"/>
            </a:solidFill>
            <a:prstDash val="solid"/>
            <a:tailEnd type="triangle"/>
          </a:ln>
          <a:effectLst/>
        </p:spPr>
      </p:cxnSp>
      <p:cxnSp>
        <p:nvCxnSpPr>
          <p:cNvPr id="32" name="Gerade Verbindung mit Pfeil 31">
            <a:extLst>
              <a:ext uri="{FF2B5EF4-FFF2-40B4-BE49-F238E27FC236}">
                <a16:creationId xmlns:a16="http://schemas.microsoft.com/office/drawing/2014/main" id="{A2B608EC-505A-0A41-A0A0-228231D873A9}"/>
              </a:ext>
            </a:extLst>
          </p:cNvPr>
          <p:cNvCxnSpPr>
            <a:cxnSpLocks/>
          </p:cNvCxnSpPr>
          <p:nvPr/>
        </p:nvCxnSpPr>
        <p:spPr>
          <a:xfrm flipH="1" flipV="1">
            <a:off x="4495634" y="2889400"/>
            <a:ext cx="493140" cy="283507"/>
          </a:xfrm>
          <a:prstGeom prst="straightConnector1">
            <a:avLst/>
          </a:prstGeom>
          <a:noFill/>
          <a:ln w="9525" cap="flat" cmpd="sng" algn="ctr">
            <a:solidFill>
              <a:srgbClr val="38567A"/>
            </a:solidFill>
            <a:prstDash val="solid"/>
            <a:tailEnd type="triangle"/>
          </a:ln>
          <a:effectLst/>
        </p:spPr>
      </p:cxnSp>
      <p:pic>
        <p:nvPicPr>
          <p:cNvPr id="33" name="Grafik 32" descr="Besprechung">
            <a:extLst>
              <a:ext uri="{FF2B5EF4-FFF2-40B4-BE49-F238E27FC236}">
                <a16:creationId xmlns:a16="http://schemas.microsoft.com/office/drawing/2014/main" id="{FD4D65A7-B126-274C-A9F4-12ACB0D3CA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146894" y="4927257"/>
            <a:ext cx="850695" cy="850695"/>
          </a:xfrm>
          <a:prstGeom prst="rect">
            <a:avLst/>
          </a:prstGeom>
        </p:spPr>
      </p:pic>
    </p:spTree>
    <p:extLst>
      <p:ext uri="{BB962C8B-B14F-4D97-AF65-F5344CB8AC3E}">
        <p14:creationId xmlns:p14="http://schemas.microsoft.com/office/powerpoint/2010/main" val="428486212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
            <a:extLst>
              <a:ext uri="{FF2B5EF4-FFF2-40B4-BE49-F238E27FC236}">
                <a16:creationId xmlns:a16="http://schemas.microsoft.com/office/drawing/2014/main" id="{E9C13975-8A57-2C49-9BD2-54F9A8B09D3B}"/>
              </a:ext>
            </a:extLst>
          </p:cNvPr>
          <p:cNvPicPr>
            <a:picLocks noChangeAspect="1"/>
          </p:cNvPicPr>
          <p:nvPr/>
        </p:nvPicPr>
        <p:blipFill>
          <a:blip r:embed="rId2"/>
          <a:stretch>
            <a:fillRect/>
          </a:stretch>
        </p:blipFill>
        <p:spPr>
          <a:xfrm rot="21385319">
            <a:off x="-1664748" y="-3696171"/>
            <a:ext cx="14807901" cy="14825018"/>
          </a:xfrm>
          <a:prstGeom prst="rect">
            <a:avLst/>
          </a:prstGeom>
        </p:spPr>
      </p:pic>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3964438" y="2276574"/>
            <a:ext cx="4263124" cy="2304851"/>
          </a:xfrm>
        </p:spPr>
        <p:txBody>
          <a:bodyPr>
            <a:noAutofit/>
          </a:bodyPr>
          <a:lstStyle/>
          <a:p>
            <a:pPr marL="0" indent="0" algn="ctr">
              <a:buFont typeface="Arial" charset="0"/>
              <a:buNone/>
            </a:pPr>
            <a:r>
              <a:rPr lang="de-DE" sz="2000" b="1" u="sng" dirty="0">
                <a:solidFill>
                  <a:schemeClr val="accent5"/>
                </a:solidFill>
              </a:rPr>
              <a:t>Unser </a:t>
            </a:r>
            <a:r>
              <a:rPr lang="de-DE" sz="2000" b="1" u="sng" dirty="0" err="1">
                <a:solidFill>
                  <a:schemeClr val="accent5"/>
                </a:solidFill>
              </a:rPr>
              <a:t>Commitment</a:t>
            </a:r>
            <a:r>
              <a:rPr lang="de-DE" sz="2000" b="1" u="sng" dirty="0">
                <a:solidFill>
                  <a:schemeClr val="accent5"/>
                </a:solidFill>
              </a:rPr>
              <a:t>:</a:t>
            </a:r>
            <a:r>
              <a:rPr lang="de-DE" sz="2000" b="1" u="sng" dirty="0">
                <a:solidFill>
                  <a:schemeClr val="accent1"/>
                </a:solidFill>
              </a:rPr>
              <a:t/>
            </a:r>
            <a:br>
              <a:rPr lang="de-DE" sz="2000" b="1" u="sng" dirty="0">
                <a:solidFill>
                  <a:schemeClr val="accent1"/>
                </a:solidFill>
              </a:rPr>
            </a:br>
            <a:r>
              <a:rPr lang="de-DE" sz="2000" b="1" dirty="0">
                <a:solidFill>
                  <a:schemeClr val="accent1"/>
                </a:solidFill>
              </a:rPr>
              <a:t/>
            </a:r>
            <a:br>
              <a:rPr lang="de-DE" sz="2000" b="1" dirty="0">
                <a:solidFill>
                  <a:schemeClr val="accent1"/>
                </a:solidFill>
              </a:rPr>
            </a:br>
            <a:r>
              <a:rPr lang="de-DE" sz="2000" b="1" dirty="0"/>
              <a:t>Als Teil der internationalen Gemeinschaft </a:t>
            </a:r>
            <a:r>
              <a:rPr lang="de-DE" sz="2000" dirty="0"/>
              <a:t>wollen wir bei [</a:t>
            </a:r>
            <a:r>
              <a:rPr lang="de-DE" sz="2000" dirty="0">
                <a:highlight>
                  <a:srgbClr val="FFFF00"/>
                </a:highlight>
              </a:rPr>
              <a:t>Unternehmensname</a:t>
            </a:r>
            <a:r>
              <a:rPr lang="de-DE" sz="2000" dirty="0"/>
              <a:t>] die globalen Nachhaltigkeitsziele </a:t>
            </a:r>
            <a:r>
              <a:rPr lang="de-DE" sz="2000" b="1" dirty="0"/>
              <a:t>gemeinsam mit unseren Mitarbeitenden</a:t>
            </a:r>
            <a:r>
              <a:rPr lang="de-DE" sz="2000" dirty="0"/>
              <a:t> nach Kräften unterstützen. </a:t>
            </a:r>
          </a:p>
          <a:p>
            <a:pPr marL="0" indent="0">
              <a:buFont typeface="Arial" charset="0"/>
              <a:buNone/>
            </a:pPr>
            <a:endParaRPr lang="de-DE" sz="2000" dirty="0"/>
          </a:p>
          <a:p>
            <a:endParaRPr lang="de-DE" sz="2000" dirty="0"/>
          </a:p>
        </p:txBody>
      </p:sp>
    </p:spTree>
    <p:extLst>
      <p:ext uri="{BB962C8B-B14F-4D97-AF65-F5344CB8AC3E}">
        <p14:creationId xmlns:p14="http://schemas.microsoft.com/office/powerpoint/2010/main" val="20495470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Bei [</a:t>
            </a:r>
            <a:r>
              <a:rPr lang="de-DE" dirty="0">
                <a:highlight>
                  <a:srgbClr val="FFFF00"/>
                </a:highlight>
              </a:rPr>
              <a:t>Unternehmensname</a:t>
            </a:r>
            <a:r>
              <a:rPr lang="de-DE" dirty="0"/>
              <a:t>] unterstützen wir die SDGs schon heute mit vielen Aktivitäten, um die Welt von morgen mitzugestalten. </a:t>
            </a:r>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p>
          <a:p>
            <a:endParaRPr lang="de-DE" dirty="0"/>
          </a:p>
        </p:txBody>
      </p:sp>
      <p:pic>
        <p:nvPicPr>
          <p:cNvPr id="7" name="Grafik 6">
            <a:extLst>
              <a:ext uri="{FF2B5EF4-FFF2-40B4-BE49-F238E27FC236}">
                <a16:creationId xmlns:a16="http://schemas.microsoft.com/office/drawing/2014/main" id="{3D5168E0-26C9-BF4C-BB20-A0FFA5AC4FE3}"/>
              </a:ext>
            </a:extLst>
          </p:cNvPr>
          <p:cNvPicPr>
            <a:picLocks noChangeAspect="1"/>
          </p:cNvPicPr>
          <p:nvPr/>
        </p:nvPicPr>
        <p:blipFill>
          <a:blip r:embed="rId3"/>
          <a:stretch>
            <a:fillRect/>
          </a:stretch>
        </p:blipFill>
        <p:spPr>
          <a:xfrm>
            <a:off x="1904398" y="1646011"/>
            <a:ext cx="8383203" cy="4716916"/>
          </a:xfrm>
          <a:prstGeom prst="rect">
            <a:avLst/>
          </a:prstGeom>
        </p:spPr>
      </p:pic>
      <p:sp>
        <p:nvSpPr>
          <p:cNvPr id="8" name="Rechteck 7">
            <a:extLst>
              <a:ext uri="{FF2B5EF4-FFF2-40B4-BE49-F238E27FC236}">
                <a16:creationId xmlns:a16="http://schemas.microsoft.com/office/drawing/2014/main" id="{2F5B759D-7168-E24E-9957-D00AF4020973}"/>
              </a:ext>
            </a:extLst>
          </p:cNvPr>
          <p:cNvSpPr/>
          <p:nvPr/>
        </p:nvSpPr>
        <p:spPr>
          <a:xfrm>
            <a:off x="8643138" y="1646011"/>
            <a:ext cx="1644463" cy="1141047"/>
          </a:xfrm>
          <a:prstGeom prst="rect">
            <a:avLst/>
          </a:prstGeom>
          <a:solidFill>
            <a:schemeClr val="bg1">
              <a:lumMod val="9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68B8F7AE-C703-2646-BA21-77E3B4B5688F}"/>
              </a:ext>
            </a:extLst>
          </p:cNvPr>
          <p:cNvSpPr txBox="1"/>
          <p:nvPr/>
        </p:nvSpPr>
        <p:spPr>
          <a:xfrm>
            <a:off x="8793554" y="1755112"/>
            <a:ext cx="1644462" cy="954107"/>
          </a:xfrm>
          <a:prstGeom prst="rect">
            <a:avLst/>
          </a:prstGeom>
          <a:noFill/>
        </p:spPr>
        <p:txBody>
          <a:bodyPr wrap="square" rtlCol="0">
            <a:spAutoFit/>
          </a:bodyPr>
          <a:lstStyle/>
          <a:p>
            <a:r>
              <a:rPr lang="de-DE" sz="1400" dirty="0">
                <a:solidFill>
                  <a:schemeClr val="accent5"/>
                </a:solidFill>
              </a:rPr>
              <a:t>[ggf. passendes </a:t>
            </a:r>
            <a:r>
              <a:rPr lang="de-DE" sz="1400" dirty="0">
                <a:solidFill>
                  <a:schemeClr val="accent5"/>
                </a:solidFill>
                <a:highlight>
                  <a:srgbClr val="FFFF00"/>
                </a:highlight>
              </a:rPr>
              <a:t>unternehmens-internes Bild </a:t>
            </a:r>
            <a:r>
              <a:rPr lang="de-DE" sz="1400" dirty="0">
                <a:solidFill>
                  <a:schemeClr val="accent5"/>
                </a:solidFill>
              </a:rPr>
              <a:t>einfügen]</a:t>
            </a:r>
          </a:p>
        </p:txBody>
      </p:sp>
    </p:spTree>
    <p:extLst>
      <p:ext uri="{BB962C8B-B14F-4D97-AF65-F5344CB8AC3E}">
        <p14:creationId xmlns:p14="http://schemas.microsoft.com/office/powerpoint/2010/main" val="16638576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Wir haben uns auf den Weg gemacht – begleiten Sie uns in ein nachhaltigeres 2030.</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4212928" cy="4608512"/>
          </a:xfrm>
        </p:spPr>
        <p:txBody>
          <a:bodyPr/>
          <a:lstStyle/>
          <a:p>
            <a:pPr marL="0" indent="0">
              <a:buFont typeface="Arial" charset="0"/>
              <a:buNone/>
            </a:pPr>
            <a:endParaRPr lang="de-DE" sz="1200" dirty="0"/>
          </a:p>
          <a:p>
            <a:pPr marL="0" indent="0">
              <a:buFont typeface="Arial" charset="0"/>
              <a:buNone/>
            </a:pPr>
            <a:r>
              <a:rPr lang="de-DE" dirty="0"/>
              <a:t>Die </a:t>
            </a:r>
            <a:r>
              <a:rPr lang="de-DE" b="1" dirty="0">
                <a:solidFill>
                  <a:schemeClr val="accent5"/>
                </a:solidFill>
              </a:rPr>
              <a:t>SDGs</a:t>
            </a:r>
            <a:r>
              <a:rPr lang="de-DE" b="1" dirty="0">
                <a:solidFill>
                  <a:schemeClr val="accent1"/>
                </a:solidFill>
              </a:rPr>
              <a:t> </a:t>
            </a:r>
            <a:r>
              <a:rPr lang="de-DE" dirty="0"/>
              <a:t>verstehen wir bei [</a:t>
            </a:r>
            <a:r>
              <a:rPr lang="de-DE" dirty="0">
                <a:highlight>
                  <a:srgbClr val="FFFF00"/>
                </a:highlight>
              </a:rPr>
              <a:t>Unternehmensname</a:t>
            </a:r>
            <a:r>
              <a:rPr lang="de-DE" dirty="0"/>
              <a:t>] </a:t>
            </a:r>
            <a:r>
              <a:rPr lang="de-DE" b="1" dirty="0">
                <a:solidFill>
                  <a:schemeClr val="accent5"/>
                </a:solidFill>
              </a:rPr>
              <a:t>als Chance.</a:t>
            </a:r>
          </a:p>
          <a:p>
            <a:pPr marL="0" indent="0">
              <a:buFont typeface="Arial" charset="0"/>
              <a:buNone/>
            </a:pPr>
            <a:r>
              <a:rPr lang="de-DE" dirty="0"/>
              <a:t>Gemeinsam mit Ihnen wollen wir </a:t>
            </a:r>
            <a:r>
              <a:rPr lang="de-DE" b="1" dirty="0">
                <a:solidFill>
                  <a:schemeClr val="accent5"/>
                </a:solidFill>
              </a:rPr>
              <a:t>einen aktiven Beitrag leisten zur Lösung der globalen Herausforderungen</a:t>
            </a:r>
            <a:r>
              <a:rPr lang="de-DE" b="1" dirty="0">
                <a:solidFill>
                  <a:schemeClr val="accent1"/>
                </a:solidFill>
              </a:rPr>
              <a:t> </a:t>
            </a:r>
            <a:r>
              <a:rPr lang="de-DE" dirty="0"/>
              <a:t>unserer Zeit.</a:t>
            </a:r>
            <a:r>
              <a:rPr lang="de-DE" b="1" dirty="0"/>
              <a:t/>
            </a:r>
            <a:br>
              <a:rPr lang="de-DE" b="1" dirty="0"/>
            </a:br>
            <a:r>
              <a:rPr lang="de-DE" b="1" dirty="0"/>
              <a:t/>
            </a:r>
            <a:br>
              <a:rPr lang="de-DE" b="1" dirty="0"/>
            </a:br>
            <a:r>
              <a:rPr lang="de-DE" dirty="0"/>
              <a:t>Dafür brauchen wir </a:t>
            </a:r>
            <a:r>
              <a:rPr lang="de-DE" b="1" dirty="0">
                <a:solidFill>
                  <a:schemeClr val="accent5"/>
                </a:solidFill>
              </a:rPr>
              <a:t>Sie,</a:t>
            </a:r>
            <a:r>
              <a:rPr lang="de-DE" dirty="0">
                <a:solidFill>
                  <a:schemeClr val="accent5"/>
                </a:solidFill>
              </a:rPr>
              <a:t> </a:t>
            </a:r>
            <a:r>
              <a:rPr lang="de-DE" b="1" dirty="0">
                <a:solidFill>
                  <a:schemeClr val="accent5"/>
                </a:solidFill>
              </a:rPr>
              <a:t>unsere Mitarbeiter</a:t>
            </a:r>
            <a:r>
              <a:rPr lang="de-DE" dirty="0"/>
              <a:t>. Nur </a:t>
            </a:r>
            <a:r>
              <a:rPr lang="de-DE" b="1" dirty="0">
                <a:solidFill>
                  <a:schemeClr val="accent5"/>
                </a:solidFill>
              </a:rPr>
              <a:t>gemeinsam können wir hier erfolgreich sein</a:t>
            </a:r>
            <a:r>
              <a:rPr lang="de-DE" dirty="0"/>
              <a:t>. </a:t>
            </a:r>
            <a:br>
              <a:rPr lang="de-DE" dirty="0"/>
            </a:br>
            <a:r>
              <a:rPr lang="de-DE" dirty="0"/>
              <a:t/>
            </a:r>
            <a:br>
              <a:rPr lang="de-DE" dirty="0"/>
            </a:br>
            <a:r>
              <a:rPr lang="de-DE" dirty="0"/>
              <a:t/>
            </a:r>
            <a:br>
              <a:rPr lang="de-DE" dirty="0"/>
            </a:br>
            <a:endParaRPr lang="de-DE" dirty="0"/>
          </a:p>
          <a:p>
            <a:pPr marL="0" indent="0">
              <a:buFont typeface="Arial" charset="0"/>
              <a:buNone/>
            </a:pPr>
            <a:endParaRPr lang="de-DE" dirty="0"/>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a:p>
            <a:endParaRPr lang="de-DE" dirty="0"/>
          </a:p>
        </p:txBody>
      </p:sp>
      <p:pic>
        <p:nvPicPr>
          <p:cNvPr id="7" name="Grafik 6">
            <a:extLst>
              <a:ext uri="{FF2B5EF4-FFF2-40B4-BE49-F238E27FC236}">
                <a16:creationId xmlns:a16="http://schemas.microsoft.com/office/drawing/2014/main" id="{125C4502-548D-3747-A823-3BAD6E07B473}"/>
              </a:ext>
            </a:extLst>
          </p:cNvPr>
          <p:cNvPicPr>
            <a:picLocks noChangeAspect="1"/>
          </p:cNvPicPr>
          <p:nvPr/>
        </p:nvPicPr>
        <p:blipFill>
          <a:blip r:embed="rId3"/>
          <a:stretch>
            <a:fillRect/>
          </a:stretch>
        </p:blipFill>
        <p:spPr>
          <a:xfrm>
            <a:off x="9120336" y="921217"/>
            <a:ext cx="5544616" cy="5668416"/>
          </a:xfrm>
          <a:prstGeom prst="rect">
            <a:avLst/>
          </a:prstGeom>
        </p:spPr>
      </p:pic>
    </p:spTree>
    <p:extLst>
      <p:ext uri="{BB962C8B-B14F-4D97-AF65-F5344CB8AC3E}">
        <p14:creationId xmlns:p14="http://schemas.microsoft.com/office/powerpoint/2010/main" val="27909413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
            <a:extLst>
              <a:ext uri="{FF2B5EF4-FFF2-40B4-BE49-F238E27FC236}">
                <a16:creationId xmlns:a16="http://schemas.microsoft.com/office/drawing/2014/main" id="{87CE7D1C-0826-F845-A1BA-D17CC40C1E5A}"/>
              </a:ext>
            </a:extLst>
          </p:cNvPr>
          <p:cNvPicPr>
            <a:picLocks noChangeAspect="1"/>
          </p:cNvPicPr>
          <p:nvPr/>
        </p:nvPicPr>
        <p:blipFill>
          <a:blip r:embed="rId2"/>
          <a:stretch>
            <a:fillRect/>
          </a:stretch>
        </p:blipFill>
        <p:spPr>
          <a:xfrm rot="21385319">
            <a:off x="2840132" y="277464"/>
            <a:ext cx="6511737" cy="6519264"/>
          </a:xfrm>
          <a:prstGeom prst="rect">
            <a:avLst/>
          </a:prstGeom>
        </p:spPr>
      </p:pic>
      <p:sp>
        <p:nvSpPr>
          <p:cNvPr id="9" name="Textfeld 8">
            <a:extLst>
              <a:ext uri="{FF2B5EF4-FFF2-40B4-BE49-F238E27FC236}">
                <a16:creationId xmlns:a16="http://schemas.microsoft.com/office/drawing/2014/main" id="{4721BE96-5B47-C84D-AF51-14D63CD1E74A}"/>
              </a:ext>
            </a:extLst>
          </p:cNvPr>
          <p:cNvSpPr txBox="1"/>
          <p:nvPr/>
        </p:nvSpPr>
        <p:spPr>
          <a:xfrm>
            <a:off x="4799855" y="3183153"/>
            <a:ext cx="2592289" cy="707886"/>
          </a:xfrm>
          <a:prstGeom prst="rect">
            <a:avLst/>
          </a:prstGeom>
          <a:noFill/>
        </p:spPr>
        <p:txBody>
          <a:bodyPr wrap="square" lIns="0" rIns="0" rtlCol="0">
            <a:spAutoFit/>
          </a:bodyPr>
          <a:lstStyle/>
          <a:p>
            <a:pPr algn="l"/>
            <a:r>
              <a:rPr lang="de-DE" sz="2000" b="1" dirty="0"/>
              <a:t>Herzlichen Dank für Ihre Aufmerksamkeit</a:t>
            </a:r>
          </a:p>
        </p:txBody>
      </p:sp>
    </p:spTree>
    <p:extLst>
      <p:ext uri="{BB962C8B-B14F-4D97-AF65-F5344CB8AC3E}">
        <p14:creationId xmlns:p14="http://schemas.microsoft.com/office/powerpoint/2010/main" val="6660342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DBEA3-0F42-5047-9540-204399E7B3F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53BC022-6498-C947-BFAE-9B4D7DB17D4B}"/>
              </a:ext>
            </a:extLst>
          </p:cNvPr>
          <p:cNvSpPr>
            <a:spLocks noGrp="1"/>
          </p:cNvSpPr>
          <p:nvPr>
            <p:ph idx="1"/>
          </p:nvPr>
        </p:nvSpPr>
        <p:spPr/>
        <p:txBody>
          <a:bodyPr/>
          <a:lstStyle/>
          <a:p>
            <a:endParaRPr lang="de-DE"/>
          </a:p>
        </p:txBody>
      </p:sp>
      <p:sp>
        <p:nvSpPr>
          <p:cNvPr id="4" name="Inhaltsplatzhalter 3">
            <a:extLst>
              <a:ext uri="{FF2B5EF4-FFF2-40B4-BE49-F238E27FC236}">
                <a16:creationId xmlns:a16="http://schemas.microsoft.com/office/drawing/2014/main" id="{90C3B086-E08A-E94B-BCCD-15903142BF9C}"/>
              </a:ext>
            </a:extLst>
          </p:cNvPr>
          <p:cNvSpPr>
            <a:spLocks noGrp="1"/>
          </p:cNvSpPr>
          <p:nvPr>
            <p:ph idx="10"/>
          </p:nvPr>
        </p:nvSpPr>
        <p:spPr/>
        <p:txBody>
          <a:bodyPr/>
          <a:lstStyle/>
          <a:p>
            <a:endParaRPr lang="de-DE"/>
          </a:p>
        </p:txBody>
      </p:sp>
      <p:sp>
        <p:nvSpPr>
          <p:cNvPr id="5" name="Textplatzhalter 4">
            <a:extLst>
              <a:ext uri="{FF2B5EF4-FFF2-40B4-BE49-F238E27FC236}">
                <a16:creationId xmlns:a16="http://schemas.microsoft.com/office/drawing/2014/main" id="{5593B6B7-083A-E947-8578-B760C5F41683}"/>
              </a:ext>
            </a:extLst>
          </p:cNvPr>
          <p:cNvSpPr>
            <a:spLocks noGrp="1"/>
          </p:cNvSpPr>
          <p:nvPr>
            <p:ph type="body" idx="13"/>
          </p:nvPr>
        </p:nvSpPr>
        <p:spPr/>
        <p:txBody>
          <a:bodyPr/>
          <a:lstStyle/>
          <a:p>
            <a:endParaRPr lang="de-DE"/>
          </a:p>
        </p:txBody>
      </p:sp>
      <p:sp>
        <p:nvSpPr>
          <p:cNvPr id="6" name="Textplatzhalter 5">
            <a:extLst>
              <a:ext uri="{FF2B5EF4-FFF2-40B4-BE49-F238E27FC236}">
                <a16:creationId xmlns:a16="http://schemas.microsoft.com/office/drawing/2014/main" id="{F071590B-931C-1A4A-86AF-74B1EDF14834}"/>
              </a:ext>
            </a:extLst>
          </p:cNvPr>
          <p:cNvSpPr>
            <a:spLocks noGrp="1"/>
          </p:cNvSpPr>
          <p:nvPr>
            <p:ph type="body" sz="quarter" idx="14"/>
          </p:nvPr>
        </p:nvSpPr>
        <p:spPr/>
        <p:txBody>
          <a:bodyPr/>
          <a:lstStyle/>
          <a:p>
            <a:endParaRPr lang="de-DE"/>
          </a:p>
        </p:txBody>
      </p:sp>
      <p:pic>
        <p:nvPicPr>
          <p:cNvPr id="7" name="Grafik 6">
            <a:extLst>
              <a:ext uri="{FF2B5EF4-FFF2-40B4-BE49-F238E27FC236}">
                <a16:creationId xmlns:a16="http://schemas.microsoft.com/office/drawing/2014/main" id="{C91E5AE0-A51C-E349-B6D8-35A0A5CD4211}"/>
              </a:ext>
            </a:extLst>
          </p:cNvPr>
          <p:cNvPicPr>
            <a:picLocks noChangeAspect="1"/>
          </p:cNvPicPr>
          <p:nvPr/>
        </p:nvPicPr>
        <p:blipFill rotWithShape="1">
          <a:blip r:embed="rId3"/>
          <a:srcRect l="7093" t="11304" r="407" b="13838"/>
          <a:stretch/>
        </p:blipFill>
        <p:spPr>
          <a:xfrm>
            <a:off x="0" y="0"/>
            <a:ext cx="12191999" cy="6858000"/>
          </a:xfrm>
          <a:prstGeom prst="rect">
            <a:avLst/>
          </a:prstGeom>
        </p:spPr>
      </p:pic>
    </p:spTree>
    <p:extLst>
      <p:ext uri="{BB962C8B-B14F-4D97-AF65-F5344CB8AC3E}">
        <p14:creationId xmlns:p14="http://schemas.microsoft.com/office/powerpoint/2010/main" val="14762609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Die von [</a:t>
            </a:r>
            <a:r>
              <a:rPr lang="de-DE" dirty="0">
                <a:highlight>
                  <a:srgbClr val="FFFF00"/>
                </a:highlight>
              </a:rPr>
              <a:t>Unternehmensname</a:t>
            </a:r>
            <a:r>
              <a:rPr lang="de-DE" dirty="0"/>
              <a:t>] ausgewählten SDGs</a:t>
            </a:r>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p>
        </p:txBody>
      </p:sp>
      <p:sp>
        <p:nvSpPr>
          <p:cNvPr id="8" name="Rechteck 7">
            <a:extLst>
              <a:ext uri="{FF2B5EF4-FFF2-40B4-BE49-F238E27FC236}">
                <a16:creationId xmlns:a16="http://schemas.microsoft.com/office/drawing/2014/main" id="{6A2108CC-5E36-A04E-83E5-FA6C7667F8CE}"/>
              </a:ext>
            </a:extLst>
          </p:cNvPr>
          <p:cNvSpPr/>
          <p:nvPr/>
        </p:nvSpPr>
        <p:spPr>
          <a:xfrm>
            <a:off x="10035206" y="4971043"/>
            <a:ext cx="1188000" cy="1188000"/>
          </a:xfrm>
          <a:prstGeom prst="rect">
            <a:avLst/>
          </a:prstGeom>
          <a:solidFill>
            <a:schemeClr val="bg1">
              <a:lumMod val="9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69CA99A-3C33-E34B-9A51-40C035849CB5}"/>
              </a:ext>
            </a:extLst>
          </p:cNvPr>
          <p:cNvSpPr txBox="1"/>
          <p:nvPr/>
        </p:nvSpPr>
        <p:spPr>
          <a:xfrm>
            <a:off x="10091484" y="5241710"/>
            <a:ext cx="1082355" cy="646331"/>
          </a:xfrm>
          <a:prstGeom prst="rect">
            <a:avLst/>
          </a:prstGeom>
          <a:noFill/>
        </p:spPr>
        <p:txBody>
          <a:bodyPr wrap="square" rtlCol="0">
            <a:spAutoFit/>
          </a:bodyPr>
          <a:lstStyle/>
          <a:p>
            <a:r>
              <a:rPr lang="de-DE" sz="1200" dirty="0">
                <a:solidFill>
                  <a:schemeClr val="accent5"/>
                </a:solidFill>
              </a:rPr>
              <a:t>[</a:t>
            </a:r>
            <a:r>
              <a:rPr lang="de-DE" sz="1200" dirty="0">
                <a:solidFill>
                  <a:schemeClr val="accent5"/>
                </a:solidFill>
                <a:highlight>
                  <a:srgbClr val="FFFF00"/>
                </a:highlight>
              </a:rPr>
              <a:t>priorisierte SDGs bitte </a:t>
            </a:r>
            <a:r>
              <a:rPr lang="de-DE" sz="1200" dirty="0">
                <a:solidFill>
                  <a:schemeClr val="accent5"/>
                </a:solidFill>
              </a:rPr>
              <a:t>auswählen]</a:t>
            </a:r>
          </a:p>
        </p:txBody>
      </p:sp>
      <p:pic>
        <p:nvPicPr>
          <p:cNvPr id="10" name="Grafik 9">
            <a:extLst>
              <a:ext uri="{FF2B5EF4-FFF2-40B4-BE49-F238E27FC236}">
                <a16:creationId xmlns:a16="http://schemas.microsoft.com/office/drawing/2014/main" id="{52489CF4-4637-9749-96AD-374C0E0AB735}"/>
              </a:ext>
            </a:extLst>
          </p:cNvPr>
          <p:cNvPicPr>
            <a:picLocks noChangeAspect="1"/>
          </p:cNvPicPr>
          <p:nvPr/>
        </p:nvPicPr>
        <p:blipFill>
          <a:blip r:embed="rId3"/>
          <a:stretch>
            <a:fillRect/>
          </a:stretch>
        </p:blipFill>
        <p:spPr>
          <a:xfrm>
            <a:off x="580462" y="1897931"/>
            <a:ext cx="1188000" cy="1188000"/>
          </a:xfrm>
          <a:prstGeom prst="rect">
            <a:avLst/>
          </a:prstGeom>
        </p:spPr>
      </p:pic>
      <p:pic>
        <p:nvPicPr>
          <p:cNvPr id="11" name="Grafik 10">
            <a:extLst>
              <a:ext uri="{FF2B5EF4-FFF2-40B4-BE49-F238E27FC236}">
                <a16:creationId xmlns:a16="http://schemas.microsoft.com/office/drawing/2014/main" id="{114334A7-0F2D-3D4B-A45B-48BC7CE5E128}"/>
              </a:ext>
            </a:extLst>
          </p:cNvPr>
          <p:cNvPicPr>
            <a:picLocks noChangeAspect="1"/>
          </p:cNvPicPr>
          <p:nvPr/>
        </p:nvPicPr>
        <p:blipFill>
          <a:blip r:embed="rId4"/>
          <a:stretch>
            <a:fillRect/>
          </a:stretch>
        </p:blipFill>
        <p:spPr>
          <a:xfrm>
            <a:off x="2474103" y="1897931"/>
            <a:ext cx="1188000" cy="1188000"/>
          </a:xfrm>
          <a:prstGeom prst="rect">
            <a:avLst/>
          </a:prstGeom>
        </p:spPr>
      </p:pic>
      <p:pic>
        <p:nvPicPr>
          <p:cNvPr id="12" name="Grafik 11">
            <a:extLst>
              <a:ext uri="{FF2B5EF4-FFF2-40B4-BE49-F238E27FC236}">
                <a16:creationId xmlns:a16="http://schemas.microsoft.com/office/drawing/2014/main" id="{F7349431-8C32-1443-B7D4-2FD74EF442B2}"/>
              </a:ext>
            </a:extLst>
          </p:cNvPr>
          <p:cNvPicPr>
            <a:picLocks noChangeAspect="1"/>
          </p:cNvPicPr>
          <p:nvPr/>
        </p:nvPicPr>
        <p:blipFill>
          <a:blip r:embed="rId5"/>
          <a:stretch>
            <a:fillRect/>
          </a:stretch>
        </p:blipFill>
        <p:spPr>
          <a:xfrm>
            <a:off x="4367744" y="1897931"/>
            <a:ext cx="1188000" cy="1188000"/>
          </a:xfrm>
          <a:prstGeom prst="rect">
            <a:avLst/>
          </a:prstGeom>
        </p:spPr>
      </p:pic>
      <p:pic>
        <p:nvPicPr>
          <p:cNvPr id="13" name="Grafik 12" descr="Ein Bild, das ClipArt enthält.&#10;&#10;Automatisch generierte Beschreibung">
            <a:extLst>
              <a:ext uri="{FF2B5EF4-FFF2-40B4-BE49-F238E27FC236}">
                <a16:creationId xmlns:a16="http://schemas.microsoft.com/office/drawing/2014/main" id="{7849CC1C-2DF7-D04C-8FCA-537EDDC66CA3}"/>
              </a:ext>
            </a:extLst>
          </p:cNvPr>
          <p:cNvPicPr>
            <a:picLocks noChangeAspect="1"/>
          </p:cNvPicPr>
          <p:nvPr/>
        </p:nvPicPr>
        <p:blipFill>
          <a:blip r:embed="rId6"/>
          <a:stretch>
            <a:fillRect/>
          </a:stretch>
        </p:blipFill>
        <p:spPr>
          <a:xfrm>
            <a:off x="6261385" y="1897931"/>
            <a:ext cx="1188000" cy="1188000"/>
          </a:xfrm>
          <a:prstGeom prst="rect">
            <a:avLst/>
          </a:prstGeom>
        </p:spPr>
      </p:pic>
      <p:pic>
        <p:nvPicPr>
          <p:cNvPr id="14" name="Grafik 13">
            <a:extLst>
              <a:ext uri="{FF2B5EF4-FFF2-40B4-BE49-F238E27FC236}">
                <a16:creationId xmlns:a16="http://schemas.microsoft.com/office/drawing/2014/main" id="{DE9CCEFD-F2E5-B742-B6D0-F67AEECE4A96}"/>
              </a:ext>
            </a:extLst>
          </p:cNvPr>
          <p:cNvPicPr>
            <a:picLocks noChangeAspect="1"/>
          </p:cNvPicPr>
          <p:nvPr/>
        </p:nvPicPr>
        <p:blipFill>
          <a:blip r:embed="rId7"/>
          <a:stretch>
            <a:fillRect/>
          </a:stretch>
        </p:blipFill>
        <p:spPr>
          <a:xfrm>
            <a:off x="8155026" y="1897931"/>
            <a:ext cx="1188000" cy="1188000"/>
          </a:xfrm>
          <a:prstGeom prst="rect">
            <a:avLst/>
          </a:prstGeom>
        </p:spPr>
      </p:pic>
      <p:pic>
        <p:nvPicPr>
          <p:cNvPr id="15" name="Grafik 14">
            <a:extLst>
              <a:ext uri="{FF2B5EF4-FFF2-40B4-BE49-F238E27FC236}">
                <a16:creationId xmlns:a16="http://schemas.microsoft.com/office/drawing/2014/main" id="{13A5516C-9594-7847-BDBA-AE1779750357}"/>
              </a:ext>
            </a:extLst>
          </p:cNvPr>
          <p:cNvPicPr>
            <a:picLocks noChangeAspect="1"/>
          </p:cNvPicPr>
          <p:nvPr/>
        </p:nvPicPr>
        <p:blipFill>
          <a:blip r:embed="rId8"/>
          <a:stretch>
            <a:fillRect/>
          </a:stretch>
        </p:blipFill>
        <p:spPr>
          <a:xfrm>
            <a:off x="10048669" y="1897931"/>
            <a:ext cx="1188000" cy="1188000"/>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B45E52ED-DAF6-A242-A2E0-6FF01177FCC8}"/>
              </a:ext>
            </a:extLst>
          </p:cNvPr>
          <p:cNvPicPr>
            <a:picLocks noChangeAspect="1"/>
          </p:cNvPicPr>
          <p:nvPr/>
        </p:nvPicPr>
        <p:blipFill>
          <a:blip r:embed="rId9"/>
          <a:stretch>
            <a:fillRect/>
          </a:stretch>
        </p:blipFill>
        <p:spPr>
          <a:xfrm>
            <a:off x="580462" y="3527589"/>
            <a:ext cx="1188000" cy="1188000"/>
          </a:xfrm>
          <a:prstGeom prst="rect">
            <a:avLst/>
          </a:prstGeom>
        </p:spPr>
      </p:pic>
      <p:pic>
        <p:nvPicPr>
          <p:cNvPr id="17" name="Grafik 16">
            <a:extLst>
              <a:ext uri="{FF2B5EF4-FFF2-40B4-BE49-F238E27FC236}">
                <a16:creationId xmlns:a16="http://schemas.microsoft.com/office/drawing/2014/main" id="{19566EC1-2C48-8048-88A0-3984C9F45C0C}"/>
              </a:ext>
            </a:extLst>
          </p:cNvPr>
          <p:cNvPicPr>
            <a:picLocks noChangeAspect="1"/>
          </p:cNvPicPr>
          <p:nvPr/>
        </p:nvPicPr>
        <p:blipFill>
          <a:blip r:embed="rId10"/>
          <a:stretch>
            <a:fillRect/>
          </a:stretch>
        </p:blipFill>
        <p:spPr>
          <a:xfrm>
            <a:off x="2474103" y="3527589"/>
            <a:ext cx="1188000" cy="1188000"/>
          </a:xfrm>
          <a:prstGeom prst="rect">
            <a:avLst/>
          </a:prstGeom>
        </p:spPr>
      </p:pic>
      <p:pic>
        <p:nvPicPr>
          <p:cNvPr id="18" name="Grafik 17">
            <a:extLst>
              <a:ext uri="{FF2B5EF4-FFF2-40B4-BE49-F238E27FC236}">
                <a16:creationId xmlns:a16="http://schemas.microsoft.com/office/drawing/2014/main" id="{15F861D9-34B9-2E46-AE9B-22C07052CD5D}"/>
              </a:ext>
            </a:extLst>
          </p:cNvPr>
          <p:cNvPicPr>
            <a:picLocks noChangeAspect="1"/>
          </p:cNvPicPr>
          <p:nvPr/>
        </p:nvPicPr>
        <p:blipFill>
          <a:blip r:embed="rId11"/>
          <a:stretch>
            <a:fillRect/>
          </a:stretch>
        </p:blipFill>
        <p:spPr>
          <a:xfrm>
            <a:off x="4367744" y="3527589"/>
            <a:ext cx="1188000" cy="1188000"/>
          </a:xfrm>
          <a:prstGeom prst="rect">
            <a:avLst/>
          </a:prstGeom>
        </p:spPr>
      </p:pic>
      <p:pic>
        <p:nvPicPr>
          <p:cNvPr id="19" name="Grafik 18">
            <a:extLst>
              <a:ext uri="{FF2B5EF4-FFF2-40B4-BE49-F238E27FC236}">
                <a16:creationId xmlns:a16="http://schemas.microsoft.com/office/drawing/2014/main" id="{143DFC38-9A61-4F45-BF40-75D5945CF9D2}"/>
              </a:ext>
            </a:extLst>
          </p:cNvPr>
          <p:cNvPicPr>
            <a:picLocks noChangeAspect="1"/>
          </p:cNvPicPr>
          <p:nvPr/>
        </p:nvPicPr>
        <p:blipFill>
          <a:blip r:embed="rId12"/>
          <a:stretch>
            <a:fillRect/>
          </a:stretch>
        </p:blipFill>
        <p:spPr>
          <a:xfrm>
            <a:off x="6261385" y="3527589"/>
            <a:ext cx="1188000" cy="1188000"/>
          </a:xfrm>
          <a:prstGeom prst="rect">
            <a:avLst/>
          </a:prstGeom>
        </p:spPr>
      </p:pic>
      <p:pic>
        <p:nvPicPr>
          <p:cNvPr id="20" name="Grafik 19">
            <a:extLst>
              <a:ext uri="{FF2B5EF4-FFF2-40B4-BE49-F238E27FC236}">
                <a16:creationId xmlns:a16="http://schemas.microsoft.com/office/drawing/2014/main" id="{8F002A38-82CC-0640-B2EE-0E2A750A453C}"/>
              </a:ext>
            </a:extLst>
          </p:cNvPr>
          <p:cNvPicPr>
            <a:picLocks noChangeAspect="1"/>
          </p:cNvPicPr>
          <p:nvPr/>
        </p:nvPicPr>
        <p:blipFill>
          <a:blip r:embed="rId13"/>
          <a:stretch>
            <a:fillRect/>
          </a:stretch>
        </p:blipFill>
        <p:spPr>
          <a:xfrm>
            <a:off x="8155026" y="3527589"/>
            <a:ext cx="1188000" cy="1188000"/>
          </a:xfrm>
          <a:prstGeom prst="rect">
            <a:avLst/>
          </a:prstGeom>
        </p:spPr>
      </p:pic>
      <p:pic>
        <p:nvPicPr>
          <p:cNvPr id="21" name="Grafik 20">
            <a:extLst>
              <a:ext uri="{FF2B5EF4-FFF2-40B4-BE49-F238E27FC236}">
                <a16:creationId xmlns:a16="http://schemas.microsoft.com/office/drawing/2014/main" id="{41450BB0-8DE6-0B47-BE60-A605B2461844}"/>
              </a:ext>
            </a:extLst>
          </p:cNvPr>
          <p:cNvPicPr>
            <a:picLocks noChangeAspect="1"/>
          </p:cNvPicPr>
          <p:nvPr/>
        </p:nvPicPr>
        <p:blipFill>
          <a:blip r:embed="rId14"/>
          <a:stretch>
            <a:fillRect/>
          </a:stretch>
        </p:blipFill>
        <p:spPr>
          <a:xfrm>
            <a:off x="10048669" y="3527589"/>
            <a:ext cx="1188000" cy="1188000"/>
          </a:xfrm>
          <a:prstGeom prst="rect">
            <a:avLst/>
          </a:prstGeom>
        </p:spPr>
      </p:pic>
      <p:pic>
        <p:nvPicPr>
          <p:cNvPr id="22" name="Grafik 21">
            <a:extLst>
              <a:ext uri="{FF2B5EF4-FFF2-40B4-BE49-F238E27FC236}">
                <a16:creationId xmlns:a16="http://schemas.microsoft.com/office/drawing/2014/main" id="{F00A63F6-DAA2-BE41-B5D8-70F071AB0C63}"/>
              </a:ext>
            </a:extLst>
          </p:cNvPr>
          <p:cNvPicPr>
            <a:picLocks noChangeAspect="1"/>
          </p:cNvPicPr>
          <p:nvPr/>
        </p:nvPicPr>
        <p:blipFill>
          <a:blip r:embed="rId15"/>
          <a:stretch>
            <a:fillRect/>
          </a:stretch>
        </p:blipFill>
        <p:spPr>
          <a:xfrm>
            <a:off x="616719" y="4971043"/>
            <a:ext cx="1188000" cy="1188000"/>
          </a:xfrm>
          <a:prstGeom prst="rect">
            <a:avLst/>
          </a:prstGeom>
        </p:spPr>
      </p:pic>
      <p:pic>
        <p:nvPicPr>
          <p:cNvPr id="23" name="Grafik 22">
            <a:extLst>
              <a:ext uri="{FF2B5EF4-FFF2-40B4-BE49-F238E27FC236}">
                <a16:creationId xmlns:a16="http://schemas.microsoft.com/office/drawing/2014/main" id="{2583F2BD-A098-AF40-A36A-513721165A4C}"/>
              </a:ext>
            </a:extLst>
          </p:cNvPr>
          <p:cNvPicPr>
            <a:picLocks noChangeAspect="1"/>
          </p:cNvPicPr>
          <p:nvPr/>
        </p:nvPicPr>
        <p:blipFill>
          <a:blip r:embed="rId16"/>
          <a:stretch>
            <a:fillRect/>
          </a:stretch>
        </p:blipFill>
        <p:spPr>
          <a:xfrm>
            <a:off x="2500416" y="4971043"/>
            <a:ext cx="1188000" cy="1188000"/>
          </a:xfrm>
          <a:prstGeom prst="rect">
            <a:avLst/>
          </a:prstGeom>
        </p:spPr>
      </p:pic>
      <p:pic>
        <p:nvPicPr>
          <p:cNvPr id="24" name="Grafik 23">
            <a:extLst>
              <a:ext uri="{FF2B5EF4-FFF2-40B4-BE49-F238E27FC236}">
                <a16:creationId xmlns:a16="http://schemas.microsoft.com/office/drawing/2014/main" id="{988CDC52-F1BD-E04B-8549-89122CBF2FA4}"/>
              </a:ext>
            </a:extLst>
          </p:cNvPr>
          <p:cNvPicPr>
            <a:picLocks noChangeAspect="1"/>
          </p:cNvPicPr>
          <p:nvPr/>
        </p:nvPicPr>
        <p:blipFill>
          <a:blip r:embed="rId17"/>
          <a:stretch>
            <a:fillRect/>
          </a:stretch>
        </p:blipFill>
        <p:spPr>
          <a:xfrm>
            <a:off x="4384113" y="4971043"/>
            <a:ext cx="1188000" cy="1188000"/>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EC605198-9A62-774B-A987-9933928B3093}"/>
              </a:ext>
            </a:extLst>
          </p:cNvPr>
          <p:cNvPicPr>
            <a:picLocks noChangeAspect="1"/>
          </p:cNvPicPr>
          <p:nvPr/>
        </p:nvPicPr>
        <p:blipFill>
          <a:blip r:embed="rId18"/>
          <a:stretch>
            <a:fillRect/>
          </a:stretch>
        </p:blipFill>
        <p:spPr>
          <a:xfrm>
            <a:off x="6267810" y="4971043"/>
            <a:ext cx="1188000" cy="1188000"/>
          </a:xfrm>
          <a:prstGeom prst="rect">
            <a:avLst/>
          </a:prstGeom>
        </p:spPr>
      </p:pic>
      <p:pic>
        <p:nvPicPr>
          <p:cNvPr id="26" name="Grafik 25" descr="Ein Bild, das Text enthält.&#10;&#10;Automatisch generierte Beschreibung">
            <a:extLst>
              <a:ext uri="{FF2B5EF4-FFF2-40B4-BE49-F238E27FC236}">
                <a16:creationId xmlns:a16="http://schemas.microsoft.com/office/drawing/2014/main" id="{AD10BAF9-84CE-3847-AB3B-9F01F1A860E4}"/>
              </a:ext>
            </a:extLst>
          </p:cNvPr>
          <p:cNvPicPr>
            <a:picLocks noChangeAspect="1"/>
          </p:cNvPicPr>
          <p:nvPr/>
        </p:nvPicPr>
        <p:blipFill>
          <a:blip r:embed="rId19"/>
          <a:stretch>
            <a:fillRect/>
          </a:stretch>
        </p:blipFill>
        <p:spPr>
          <a:xfrm>
            <a:off x="8151507" y="4971043"/>
            <a:ext cx="1188000" cy="1188000"/>
          </a:xfrm>
          <a:prstGeom prst="rect">
            <a:avLst/>
          </a:prstGeom>
        </p:spPr>
      </p:pic>
    </p:spTree>
    <p:extLst>
      <p:ext uri="{BB962C8B-B14F-4D97-AF65-F5344CB8AC3E}">
        <p14:creationId xmlns:p14="http://schemas.microsoft.com/office/powerpoint/2010/main" val="8264562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87BEAB0-0D44-AB47-8946-A0222BB1840C}"/>
              </a:ext>
            </a:extLst>
          </p:cNvPr>
          <p:cNvSpPr/>
          <p:nvPr/>
        </p:nvSpPr>
        <p:spPr>
          <a:xfrm rot="16200000">
            <a:off x="7750518" y="4291300"/>
            <a:ext cx="3283232" cy="140088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10C354DC-E16A-E84E-ACDA-8E05EAB1E460}"/>
              </a:ext>
            </a:extLst>
          </p:cNvPr>
          <p:cNvSpPr/>
          <p:nvPr/>
        </p:nvSpPr>
        <p:spPr>
          <a:xfrm rot="16200000">
            <a:off x="432124" y="182753"/>
            <a:ext cx="1706878" cy="166179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Text enthält.&#10;&#10;Automatisch generierte Beschreibung">
            <a:extLst>
              <a:ext uri="{FF2B5EF4-FFF2-40B4-BE49-F238E27FC236}">
                <a16:creationId xmlns:a16="http://schemas.microsoft.com/office/drawing/2014/main" id="{F673FE0C-8368-B146-81E7-2944C5461A09}"/>
              </a:ext>
            </a:extLst>
          </p:cNvPr>
          <p:cNvPicPr>
            <a:picLocks noChangeAspect="1"/>
          </p:cNvPicPr>
          <p:nvPr/>
        </p:nvPicPr>
        <p:blipFill>
          <a:blip r:embed="rId3"/>
          <a:stretch>
            <a:fillRect/>
          </a:stretch>
        </p:blipFill>
        <p:spPr>
          <a:xfrm>
            <a:off x="316145" y="1974544"/>
            <a:ext cx="1884848" cy="2751161"/>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F825615A-0DAD-D84E-93A7-16DD3800797D}"/>
              </a:ext>
            </a:extLst>
          </p:cNvPr>
          <p:cNvPicPr>
            <a:picLocks noChangeAspect="1"/>
          </p:cNvPicPr>
          <p:nvPr/>
        </p:nvPicPr>
        <p:blipFill>
          <a:blip r:embed="rId4"/>
          <a:stretch>
            <a:fillRect/>
          </a:stretch>
        </p:blipFill>
        <p:spPr>
          <a:xfrm>
            <a:off x="2467334" y="161828"/>
            <a:ext cx="1803033" cy="2631742"/>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1164EE6C-9550-A14F-947D-5EA76176925E}"/>
              </a:ext>
            </a:extLst>
          </p:cNvPr>
          <p:cNvPicPr>
            <a:picLocks noChangeAspect="1"/>
          </p:cNvPicPr>
          <p:nvPr/>
        </p:nvPicPr>
        <p:blipFill>
          <a:blip r:embed="rId5"/>
          <a:stretch>
            <a:fillRect/>
          </a:stretch>
        </p:blipFill>
        <p:spPr>
          <a:xfrm>
            <a:off x="2487484" y="4213669"/>
            <a:ext cx="1774038" cy="2587721"/>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9C65B5E9-5A6B-4241-BFC7-49E8E25952F0}"/>
              </a:ext>
            </a:extLst>
          </p:cNvPr>
          <p:cNvPicPr>
            <a:picLocks noChangeAspect="1"/>
          </p:cNvPicPr>
          <p:nvPr/>
        </p:nvPicPr>
        <p:blipFill>
          <a:blip r:embed="rId6"/>
          <a:stretch>
            <a:fillRect/>
          </a:stretch>
        </p:blipFill>
        <p:spPr>
          <a:xfrm>
            <a:off x="4485601" y="1817787"/>
            <a:ext cx="1774038" cy="3064672"/>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2F6F48E9-D777-8648-8141-98357C13E90C}"/>
              </a:ext>
            </a:extLst>
          </p:cNvPr>
          <p:cNvPicPr>
            <a:picLocks noChangeAspect="1"/>
          </p:cNvPicPr>
          <p:nvPr/>
        </p:nvPicPr>
        <p:blipFill>
          <a:blip r:embed="rId7"/>
          <a:stretch>
            <a:fillRect/>
          </a:stretch>
        </p:blipFill>
        <p:spPr>
          <a:xfrm>
            <a:off x="6561251" y="163790"/>
            <a:ext cx="1829555" cy="3114760"/>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883D05FC-28DB-464B-A86B-2E528694217C}"/>
              </a:ext>
            </a:extLst>
          </p:cNvPr>
          <p:cNvPicPr>
            <a:picLocks noChangeAspect="1"/>
          </p:cNvPicPr>
          <p:nvPr/>
        </p:nvPicPr>
        <p:blipFill>
          <a:blip r:embed="rId8"/>
          <a:stretch>
            <a:fillRect/>
          </a:stretch>
        </p:blipFill>
        <p:spPr>
          <a:xfrm>
            <a:off x="6610123" y="3806038"/>
            <a:ext cx="1780683" cy="2914801"/>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98B306C2-2869-8A43-B50D-3F0CC23A9F8E}"/>
              </a:ext>
            </a:extLst>
          </p:cNvPr>
          <p:cNvPicPr>
            <a:picLocks noChangeAspect="1"/>
          </p:cNvPicPr>
          <p:nvPr/>
        </p:nvPicPr>
        <p:blipFill>
          <a:blip r:embed="rId9"/>
          <a:stretch>
            <a:fillRect/>
          </a:stretch>
        </p:blipFill>
        <p:spPr>
          <a:xfrm>
            <a:off x="10358121" y="3326234"/>
            <a:ext cx="1651848" cy="2556405"/>
          </a:xfrm>
          <a:prstGeom prst="rect">
            <a:avLst/>
          </a:prstGeom>
        </p:spPr>
      </p:pic>
      <p:pic>
        <p:nvPicPr>
          <p:cNvPr id="16" name="Grafik 15" descr="Ein Bild, das Vektorgrafiken enthält.&#10;&#10;Automatisch generierte Beschreibung">
            <a:extLst>
              <a:ext uri="{FF2B5EF4-FFF2-40B4-BE49-F238E27FC236}">
                <a16:creationId xmlns:a16="http://schemas.microsoft.com/office/drawing/2014/main" id="{07809CD9-FD97-BE40-A3D9-E6899C194BC6}"/>
              </a:ext>
            </a:extLst>
          </p:cNvPr>
          <p:cNvPicPr>
            <a:picLocks noChangeAspect="1"/>
          </p:cNvPicPr>
          <p:nvPr/>
        </p:nvPicPr>
        <p:blipFill>
          <a:blip r:embed="rId10"/>
          <a:stretch>
            <a:fillRect/>
          </a:stretch>
        </p:blipFill>
        <p:spPr>
          <a:xfrm>
            <a:off x="8674825" y="73888"/>
            <a:ext cx="3204662" cy="3204662"/>
          </a:xfrm>
          <a:prstGeom prst="rect">
            <a:avLst/>
          </a:prstGeom>
        </p:spPr>
      </p:pic>
      <p:sp>
        <p:nvSpPr>
          <p:cNvPr id="17" name="Rechteck 16">
            <a:extLst>
              <a:ext uri="{FF2B5EF4-FFF2-40B4-BE49-F238E27FC236}">
                <a16:creationId xmlns:a16="http://schemas.microsoft.com/office/drawing/2014/main" id="{49E0C467-32F7-0948-8556-F28A666ECDD5}"/>
              </a:ext>
            </a:extLst>
          </p:cNvPr>
          <p:cNvSpPr/>
          <p:nvPr/>
        </p:nvSpPr>
        <p:spPr>
          <a:xfrm rot="16200000">
            <a:off x="10819662" y="5637966"/>
            <a:ext cx="764866" cy="140088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5C2C1D12-6B1F-DD43-85EB-C5B266898485}"/>
              </a:ext>
            </a:extLst>
          </p:cNvPr>
          <p:cNvSpPr/>
          <p:nvPr/>
        </p:nvSpPr>
        <p:spPr>
          <a:xfrm rot="16200000">
            <a:off x="303663" y="4972406"/>
            <a:ext cx="1909813" cy="163131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23146AE9-48DF-D249-B185-5FCDBDEC4621}"/>
              </a:ext>
            </a:extLst>
          </p:cNvPr>
          <p:cNvSpPr/>
          <p:nvPr/>
        </p:nvSpPr>
        <p:spPr>
          <a:xfrm>
            <a:off x="10571737" y="160209"/>
            <a:ext cx="1155904" cy="1351214"/>
          </a:xfrm>
          <a:prstGeom prst="rect">
            <a:avLst/>
          </a:prstGeom>
          <a:solidFill>
            <a:schemeClr val="bg1">
              <a:lumMod val="9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8EB0C242-00EC-BD44-97FB-C5C3B18B3CBF}"/>
              </a:ext>
            </a:extLst>
          </p:cNvPr>
          <p:cNvSpPr txBox="1"/>
          <p:nvPr/>
        </p:nvSpPr>
        <p:spPr>
          <a:xfrm>
            <a:off x="10669749" y="278729"/>
            <a:ext cx="1082355" cy="1169551"/>
          </a:xfrm>
          <a:prstGeom prst="rect">
            <a:avLst/>
          </a:prstGeom>
          <a:noFill/>
        </p:spPr>
        <p:txBody>
          <a:bodyPr wrap="square" rtlCol="0">
            <a:spAutoFit/>
          </a:bodyPr>
          <a:lstStyle/>
          <a:p>
            <a:r>
              <a:rPr lang="de-DE" sz="1400" dirty="0">
                <a:solidFill>
                  <a:schemeClr val="accent5"/>
                </a:solidFill>
              </a:rPr>
              <a:t>[</a:t>
            </a:r>
            <a:r>
              <a:rPr lang="de-DE" sz="1400" dirty="0">
                <a:solidFill>
                  <a:schemeClr val="accent5"/>
                </a:solidFill>
                <a:highlight>
                  <a:srgbClr val="FFFF00"/>
                </a:highlight>
              </a:rPr>
              <a:t>Übersicht Unterziele </a:t>
            </a:r>
            <a:r>
              <a:rPr lang="de-DE" sz="1400" dirty="0">
                <a:solidFill>
                  <a:schemeClr val="accent5"/>
                </a:solidFill>
              </a:rPr>
              <a:t>– auch in Workshops  einsetzbar]</a:t>
            </a:r>
          </a:p>
        </p:txBody>
      </p:sp>
      <p:sp>
        <p:nvSpPr>
          <p:cNvPr id="23" name="Rechteck 22">
            <a:extLst>
              <a:ext uri="{FF2B5EF4-FFF2-40B4-BE49-F238E27FC236}">
                <a16:creationId xmlns:a16="http://schemas.microsoft.com/office/drawing/2014/main" id="{31A02484-F57E-D04D-B4E6-8D6AE8A46238}"/>
              </a:ext>
            </a:extLst>
          </p:cNvPr>
          <p:cNvSpPr/>
          <p:nvPr/>
        </p:nvSpPr>
        <p:spPr>
          <a:xfrm rot="16200000">
            <a:off x="7274185" y="2669852"/>
            <a:ext cx="451662" cy="168165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DDA4F8B3-D1C1-7C4B-B6C8-8D9C82882EFB}"/>
              </a:ext>
            </a:extLst>
          </p:cNvPr>
          <p:cNvSpPr/>
          <p:nvPr/>
        </p:nvSpPr>
        <p:spPr>
          <a:xfrm rot="16200000">
            <a:off x="4744353" y="120998"/>
            <a:ext cx="1421484" cy="173694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D1D486C2-A675-9041-892A-F7DEC3A7FAFB}"/>
              </a:ext>
            </a:extLst>
          </p:cNvPr>
          <p:cNvSpPr/>
          <p:nvPr/>
        </p:nvSpPr>
        <p:spPr>
          <a:xfrm rot="16200000">
            <a:off x="2808785" y="2653161"/>
            <a:ext cx="1140881" cy="168165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D22BBCC4-FAF4-274D-8F2A-E76CFAB64F3C}"/>
              </a:ext>
            </a:extLst>
          </p:cNvPr>
          <p:cNvSpPr/>
          <p:nvPr/>
        </p:nvSpPr>
        <p:spPr>
          <a:xfrm rot="16200000">
            <a:off x="4551477" y="4944074"/>
            <a:ext cx="1641617" cy="173694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996983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2" y="1700213"/>
            <a:ext cx="11017249" cy="1260735"/>
          </a:xfrm>
        </p:spPr>
        <p:txBody>
          <a:bodyPr/>
          <a:lstStyle/>
          <a:p>
            <a:pPr marL="0" indent="0">
              <a:buNone/>
            </a:pPr>
            <a:r>
              <a:rPr lang="de-DE" b="1" dirty="0"/>
              <a:t>SDG 1: Armut in jeder Form und überall beenden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0" name="Grafik 9">
            <a:extLst>
              <a:ext uri="{FF2B5EF4-FFF2-40B4-BE49-F238E27FC236}">
                <a16:creationId xmlns:a16="http://schemas.microsoft.com/office/drawing/2014/main" id="{14451D33-4728-ED40-B2C4-14B705682FE9}"/>
              </a:ext>
            </a:extLst>
          </p:cNvPr>
          <p:cNvPicPr>
            <a:picLocks noChangeAspect="1"/>
          </p:cNvPicPr>
          <p:nvPr/>
        </p:nvPicPr>
        <p:blipFill>
          <a:blip r:embed="rId2"/>
          <a:stretch>
            <a:fillRect/>
          </a:stretch>
        </p:blipFill>
        <p:spPr>
          <a:xfrm>
            <a:off x="9229942" y="1700213"/>
            <a:ext cx="2214919" cy="2214919"/>
          </a:xfrm>
          <a:prstGeom prst="rect">
            <a:avLst/>
          </a:prstGeom>
        </p:spPr>
      </p:pic>
    </p:spTree>
    <p:extLst>
      <p:ext uri="{BB962C8B-B14F-4D97-AF65-F5344CB8AC3E}">
        <p14:creationId xmlns:p14="http://schemas.microsoft.com/office/powerpoint/2010/main" val="36022444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7F4EAE4-3892-0F44-B722-33E7951EEF9F}"/>
              </a:ext>
            </a:extLst>
          </p:cNvPr>
          <p:cNvSpPr/>
          <p:nvPr/>
        </p:nvSpPr>
        <p:spPr>
          <a:xfrm rot="16200000">
            <a:off x="6308792" y="389309"/>
            <a:ext cx="2095670" cy="15971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3426CEA5-5A8C-9A4B-80C3-210816A493F9}"/>
              </a:ext>
            </a:extLst>
          </p:cNvPr>
          <p:cNvSpPr/>
          <p:nvPr/>
        </p:nvSpPr>
        <p:spPr>
          <a:xfrm rot="16200000">
            <a:off x="2698220" y="-344811"/>
            <a:ext cx="656761" cy="16359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E5DEA196-15F1-F948-AEB0-CC6C2300603F}"/>
              </a:ext>
            </a:extLst>
          </p:cNvPr>
          <p:cNvSpPr/>
          <p:nvPr/>
        </p:nvSpPr>
        <p:spPr>
          <a:xfrm rot="16200000">
            <a:off x="2087778" y="4937941"/>
            <a:ext cx="3163594" cy="50927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Text enthält.&#10;&#10;Automatisch generierte Beschreibung">
            <a:extLst>
              <a:ext uri="{FF2B5EF4-FFF2-40B4-BE49-F238E27FC236}">
                <a16:creationId xmlns:a16="http://schemas.microsoft.com/office/drawing/2014/main" id="{D6828866-9817-3B45-B6FD-1B7A4BB807FB}"/>
              </a:ext>
            </a:extLst>
          </p:cNvPr>
          <p:cNvPicPr>
            <a:picLocks noChangeAspect="1"/>
          </p:cNvPicPr>
          <p:nvPr/>
        </p:nvPicPr>
        <p:blipFill>
          <a:blip r:embed="rId3"/>
          <a:stretch>
            <a:fillRect/>
          </a:stretch>
        </p:blipFill>
        <p:spPr>
          <a:xfrm>
            <a:off x="128765" y="68769"/>
            <a:ext cx="1734545" cy="2557242"/>
          </a:xfrm>
          <a:prstGeom prst="rect">
            <a:avLst/>
          </a:prstGeom>
        </p:spPr>
      </p:pic>
      <p:pic>
        <p:nvPicPr>
          <p:cNvPr id="11" name="Grafik 10" descr="Ein Bild, das Text, Buch enthält.&#10;&#10;Automatisch generierte Beschreibung">
            <a:extLst>
              <a:ext uri="{FF2B5EF4-FFF2-40B4-BE49-F238E27FC236}">
                <a16:creationId xmlns:a16="http://schemas.microsoft.com/office/drawing/2014/main" id="{8E80F827-A323-4D4D-B045-A7F354CEB5CE}"/>
              </a:ext>
            </a:extLst>
          </p:cNvPr>
          <p:cNvPicPr>
            <a:picLocks noChangeAspect="1"/>
          </p:cNvPicPr>
          <p:nvPr/>
        </p:nvPicPr>
        <p:blipFill>
          <a:blip r:embed="rId4"/>
          <a:stretch>
            <a:fillRect/>
          </a:stretch>
        </p:blipFill>
        <p:spPr>
          <a:xfrm>
            <a:off x="2163270" y="912624"/>
            <a:ext cx="1734545" cy="2557242"/>
          </a:xfrm>
          <a:prstGeom prst="rect">
            <a:avLst/>
          </a:prstGeom>
        </p:spPr>
      </p:pic>
      <p:pic>
        <p:nvPicPr>
          <p:cNvPr id="12" name="Grafik 11" descr="Ein Bild, das Screenshot enthält.&#10;&#10;Automatisch generierte Beschreibung">
            <a:extLst>
              <a:ext uri="{FF2B5EF4-FFF2-40B4-BE49-F238E27FC236}">
                <a16:creationId xmlns:a16="http://schemas.microsoft.com/office/drawing/2014/main" id="{7F59E3EA-3954-0A47-A502-39DA13E3A941}"/>
              </a:ext>
            </a:extLst>
          </p:cNvPr>
          <p:cNvPicPr>
            <a:picLocks noChangeAspect="1"/>
          </p:cNvPicPr>
          <p:nvPr/>
        </p:nvPicPr>
        <p:blipFill>
          <a:blip r:embed="rId5"/>
          <a:stretch>
            <a:fillRect/>
          </a:stretch>
        </p:blipFill>
        <p:spPr>
          <a:xfrm>
            <a:off x="4259612" y="3614032"/>
            <a:ext cx="1865505" cy="3103917"/>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33724599-206A-D446-8C6C-B805D0D4A834}"/>
              </a:ext>
            </a:extLst>
          </p:cNvPr>
          <p:cNvPicPr>
            <a:picLocks noChangeAspect="1"/>
          </p:cNvPicPr>
          <p:nvPr/>
        </p:nvPicPr>
        <p:blipFill>
          <a:blip r:embed="rId6"/>
          <a:stretch>
            <a:fillRect/>
          </a:stretch>
        </p:blipFill>
        <p:spPr>
          <a:xfrm>
            <a:off x="6498368" y="2362287"/>
            <a:ext cx="1734543" cy="2993028"/>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3218D495-AB0F-BD41-9EF0-E6D9A7B2FAB6}"/>
              </a:ext>
            </a:extLst>
          </p:cNvPr>
          <p:cNvPicPr>
            <a:picLocks noChangeAspect="1"/>
          </p:cNvPicPr>
          <p:nvPr/>
        </p:nvPicPr>
        <p:blipFill>
          <a:blip r:embed="rId7"/>
          <a:stretch>
            <a:fillRect/>
          </a:stretch>
        </p:blipFill>
        <p:spPr>
          <a:xfrm>
            <a:off x="8471579" y="140050"/>
            <a:ext cx="1859394" cy="2790361"/>
          </a:xfrm>
          <a:prstGeom prst="rect">
            <a:avLst/>
          </a:prstGeom>
        </p:spPr>
      </p:pic>
      <p:pic>
        <p:nvPicPr>
          <p:cNvPr id="15" name="Grafik 14" descr="Ein Bild, das Text, Screenshot enthält.&#10;&#10;Automatisch generierte Beschreibung">
            <a:extLst>
              <a:ext uri="{FF2B5EF4-FFF2-40B4-BE49-F238E27FC236}">
                <a16:creationId xmlns:a16="http://schemas.microsoft.com/office/drawing/2014/main" id="{6EAB19B5-9250-3041-8824-6AAEA91A23BF}"/>
              </a:ext>
            </a:extLst>
          </p:cNvPr>
          <p:cNvPicPr>
            <a:picLocks noChangeAspect="1"/>
          </p:cNvPicPr>
          <p:nvPr/>
        </p:nvPicPr>
        <p:blipFill>
          <a:blip r:embed="rId8"/>
          <a:stretch>
            <a:fillRect/>
          </a:stretch>
        </p:blipFill>
        <p:spPr>
          <a:xfrm>
            <a:off x="10776520" y="68769"/>
            <a:ext cx="1194018" cy="2166951"/>
          </a:xfrm>
          <a:prstGeom prst="rect">
            <a:avLst/>
          </a:prstGeom>
        </p:spPr>
      </p:pic>
      <p:pic>
        <p:nvPicPr>
          <p:cNvPr id="16" name="Grafik 15" descr="Ein Bild, das Screenshot, Text enthält.&#10;&#10;Automatisch generierte Beschreibung">
            <a:extLst>
              <a:ext uri="{FF2B5EF4-FFF2-40B4-BE49-F238E27FC236}">
                <a16:creationId xmlns:a16="http://schemas.microsoft.com/office/drawing/2014/main" id="{CD6283A5-BB63-7943-B323-6571781E3CD8}"/>
              </a:ext>
            </a:extLst>
          </p:cNvPr>
          <p:cNvPicPr>
            <a:picLocks noChangeAspect="1"/>
          </p:cNvPicPr>
          <p:nvPr/>
        </p:nvPicPr>
        <p:blipFill>
          <a:blip r:embed="rId9"/>
          <a:stretch>
            <a:fillRect/>
          </a:stretch>
        </p:blipFill>
        <p:spPr>
          <a:xfrm>
            <a:off x="10711934" y="2389999"/>
            <a:ext cx="1193586" cy="2166951"/>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5D75A3C8-D02C-284D-90E9-BAB8E1A28363}"/>
              </a:ext>
            </a:extLst>
          </p:cNvPr>
          <p:cNvPicPr>
            <a:picLocks noChangeAspect="1"/>
          </p:cNvPicPr>
          <p:nvPr/>
        </p:nvPicPr>
        <p:blipFill>
          <a:blip r:embed="rId10"/>
          <a:stretch>
            <a:fillRect/>
          </a:stretch>
        </p:blipFill>
        <p:spPr>
          <a:xfrm>
            <a:off x="10646917" y="4622281"/>
            <a:ext cx="1323621" cy="2166951"/>
          </a:xfrm>
          <a:prstGeom prst="rect">
            <a:avLst/>
          </a:prstGeom>
        </p:spPr>
      </p:pic>
      <p:pic>
        <p:nvPicPr>
          <p:cNvPr id="18" name="Grafik 17" descr="Ein Bild, das Vektorgrafiken enthält.&#10;&#10;Automatisch generierte Beschreibung">
            <a:extLst>
              <a:ext uri="{FF2B5EF4-FFF2-40B4-BE49-F238E27FC236}">
                <a16:creationId xmlns:a16="http://schemas.microsoft.com/office/drawing/2014/main" id="{4A4C4FDA-9B81-484B-AA3A-E03F3D13FD5D}"/>
              </a:ext>
            </a:extLst>
          </p:cNvPr>
          <p:cNvPicPr>
            <a:picLocks noChangeAspect="1"/>
          </p:cNvPicPr>
          <p:nvPr/>
        </p:nvPicPr>
        <p:blipFill>
          <a:blip r:embed="rId11"/>
          <a:stretch>
            <a:fillRect/>
          </a:stretch>
        </p:blipFill>
        <p:spPr>
          <a:xfrm>
            <a:off x="6523" y="3610783"/>
            <a:ext cx="3247217" cy="3247217"/>
          </a:xfrm>
          <a:prstGeom prst="rect">
            <a:avLst/>
          </a:prstGeom>
        </p:spPr>
      </p:pic>
      <p:sp>
        <p:nvSpPr>
          <p:cNvPr id="19" name="Rechteck 18">
            <a:extLst>
              <a:ext uri="{FF2B5EF4-FFF2-40B4-BE49-F238E27FC236}">
                <a16:creationId xmlns:a16="http://schemas.microsoft.com/office/drawing/2014/main" id="{A190FD08-5AF3-094D-B904-C101CCABC273}"/>
              </a:ext>
            </a:extLst>
          </p:cNvPr>
          <p:cNvSpPr/>
          <p:nvPr/>
        </p:nvSpPr>
        <p:spPr>
          <a:xfrm rot="16200000">
            <a:off x="606698" y="2213250"/>
            <a:ext cx="778681" cy="17345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A89E20EA-225B-3D45-BB27-3137366EF5D1}"/>
              </a:ext>
            </a:extLst>
          </p:cNvPr>
          <p:cNvSpPr/>
          <p:nvPr/>
        </p:nvSpPr>
        <p:spPr>
          <a:xfrm rot="16200000">
            <a:off x="3527456" y="937685"/>
            <a:ext cx="3329815" cy="17345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EE2A7E47-4BE5-524B-9480-06A56FE296F9}"/>
              </a:ext>
            </a:extLst>
          </p:cNvPr>
          <p:cNvSpPr/>
          <p:nvPr/>
        </p:nvSpPr>
        <p:spPr>
          <a:xfrm rot="16200000">
            <a:off x="6641681" y="5329554"/>
            <a:ext cx="1292496" cy="15971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D3DA1E7-2B8D-AC4B-8310-3A68A39AC79A}"/>
              </a:ext>
            </a:extLst>
          </p:cNvPr>
          <p:cNvSpPr/>
          <p:nvPr/>
        </p:nvSpPr>
        <p:spPr>
          <a:xfrm rot="16200000">
            <a:off x="7605861" y="4076232"/>
            <a:ext cx="3661746" cy="17345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288155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2: Den Hunger beenden, Ernährungssicherheit und eine bessere Ernährung erreichen und eine nachhaltige Landwirtschaft fördern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a:extLst>
              <a:ext uri="{FF2B5EF4-FFF2-40B4-BE49-F238E27FC236}">
                <a16:creationId xmlns:a16="http://schemas.microsoft.com/office/drawing/2014/main" id="{516A0FDC-DB7E-5048-A981-138A5DAF16FE}"/>
              </a:ext>
            </a:extLst>
          </p:cNvPr>
          <p:cNvPicPr>
            <a:picLocks noChangeAspect="1"/>
          </p:cNvPicPr>
          <p:nvPr/>
        </p:nvPicPr>
        <p:blipFill>
          <a:blip r:embed="rId3"/>
          <a:stretch>
            <a:fillRect/>
          </a:stretch>
        </p:blipFill>
        <p:spPr>
          <a:xfrm>
            <a:off x="9245245" y="1702508"/>
            <a:ext cx="2214918" cy="2214918"/>
          </a:xfrm>
          <a:prstGeom prst="rect">
            <a:avLst/>
          </a:prstGeom>
        </p:spPr>
      </p:pic>
    </p:spTree>
    <p:extLst>
      <p:ext uri="{BB962C8B-B14F-4D97-AF65-F5344CB8AC3E}">
        <p14:creationId xmlns:p14="http://schemas.microsoft.com/office/powerpoint/2010/main" val="21514493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Text enthält.&#10;&#10;Automatisch generierte Beschreibung">
            <a:extLst>
              <a:ext uri="{FF2B5EF4-FFF2-40B4-BE49-F238E27FC236}">
                <a16:creationId xmlns:a16="http://schemas.microsoft.com/office/drawing/2014/main" id="{790A9677-F560-2641-9576-91D2F36D8476}"/>
              </a:ext>
            </a:extLst>
          </p:cNvPr>
          <p:cNvPicPr>
            <a:picLocks noChangeAspect="1"/>
          </p:cNvPicPr>
          <p:nvPr/>
        </p:nvPicPr>
        <p:blipFill>
          <a:blip r:embed="rId3"/>
          <a:stretch>
            <a:fillRect/>
          </a:stretch>
        </p:blipFill>
        <p:spPr>
          <a:xfrm>
            <a:off x="55045" y="2859137"/>
            <a:ext cx="1285058" cy="1875695"/>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F31E6EAE-0BFB-094A-B8B5-BD222F658307}"/>
              </a:ext>
            </a:extLst>
          </p:cNvPr>
          <p:cNvPicPr>
            <a:picLocks noChangeAspect="1"/>
          </p:cNvPicPr>
          <p:nvPr/>
        </p:nvPicPr>
        <p:blipFill>
          <a:blip r:embed="rId4"/>
          <a:stretch>
            <a:fillRect/>
          </a:stretch>
        </p:blipFill>
        <p:spPr>
          <a:xfrm>
            <a:off x="56063" y="4813177"/>
            <a:ext cx="1285057" cy="1988759"/>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0CC56BCF-FBAC-2E4F-B003-342F2B0FC233}"/>
              </a:ext>
            </a:extLst>
          </p:cNvPr>
          <p:cNvPicPr>
            <a:picLocks noChangeAspect="1"/>
          </p:cNvPicPr>
          <p:nvPr/>
        </p:nvPicPr>
        <p:blipFill>
          <a:blip r:embed="rId5"/>
          <a:stretch>
            <a:fillRect/>
          </a:stretch>
        </p:blipFill>
        <p:spPr>
          <a:xfrm>
            <a:off x="1488128" y="3648687"/>
            <a:ext cx="1388807" cy="214932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FBE20F22-1CB4-734E-ABDF-5263DCDB1E87}"/>
              </a:ext>
            </a:extLst>
          </p:cNvPr>
          <p:cNvPicPr>
            <a:picLocks noChangeAspect="1"/>
          </p:cNvPicPr>
          <p:nvPr/>
        </p:nvPicPr>
        <p:blipFill>
          <a:blip r:embed="rId6"/>
          <a:stretch>
            <a:fillRect/>
          </a:stretch>
        </p:blipFill>
        <p:spPr>
          <a:xfrm>
            <a:off x="3025887" y="1215605"/>
            <a:ext cx="1388806" cy="2149320"/>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66252590-4AAF-0041-A190-F59202CA355C}"/>
              </a:ext>
            </a:extLst>
          </p:cNvPr>
          <p:cNvPicPr>
            <a:picLocks noChangeAspect="1"/>
          </p:cNvPicPr>
          <p:nvPr/>
        </p:nvPicPr>
        <p:blipFill>
          <a:blip r:embed="rId7"/>
          <a:stretch>
            <a:fillRect/>
          </a:stretch>
        </p:blipFill>
        <p:spPr>
          <a:xfrm>
            <a:off x="6189564" y="77585"/>
            <a:ext cx="1388806" cy="2149320"/>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8231D311-3EE9-3C4B-839E-E647C617E146}"/>
              </a:ext>
            </a:extLst>
          </p:cNvPr>
          <p:cNvPicPr>
            <a:picLocks noChangeAspect="1"/>
          </p:cNvPicPr>
          <p:nvPr/>
        </p:nvPicPr>
        <p:blipFill>
          <a:blip r:embed="rId8"/>
          <a:stretch>
            <a:fillRect/>
          </a:stretch>
        </p:blipFill>
        <p:spPr>
          <a:xfrm>
            <a:off x="4605012" y="2425859"/>
            <a:ext cx="1393872" cy="2149320"/>
          </a:xfrm>
          <a:prstGeom prst="rect">
            <a:avLst/>
          </a:prstGeom>
        </p:spPr>
      </p:pic>
      <p:pic>
        <p:nvPicPr>
          <p:cNvPr id="15" name="Grafik 14" descr="Ein Bild, das Text, Schild enthält.&#10;&#10;Automatisch generierte Beschreibung">
            <a:extLst>
              <a:ext uri="{FF2B5EF4-FFF2-40B4-BE49-F238E27FC236}">
                <a16:creationId xmlns:a16="http://schemas.microsoft.com/office/drawing/2014/main" id="{5B20B61F-58E3-8144-8520-E75BB19F1DB3}"/>
              </a:ext>
            </a:extLst>
          </p:cNvPr>
          <p:cNvPicPr>
            <a:picLocks noChangeAspect="1"/>
          </p:cNvPicPr>
          <p:nvPr/>
        </p:nvPicPr>
        <p:blipFill>
          <a:blip r:embed="rId9"/>
          <a:stretch>
            <a:fillRect/>
          </a:stretch>
        </p:blipFill>
        <p:spPr>
          <a:xfrm>
            <a:off x="7846297" y="1234934"/>
            <a:ext cx="1388806" cy="2149320"/>
          </a:xfrm>
          <a:prstGeom prst="rect">
            <a:avLst/>
          </a:prstGeom>
        </p:spPr>
      </p:pic>
      <p:pic>
        <p:nvPicPr>
          <p:cNvPr id="16" name="Grafik 15">
            <a:extLst>
              <a:ext uri="{FF2B5EF4-FFF2-40B4-BE49-F238E27FC236}">
                <a16:creationId xmlns:a16="http://schemas.microsoft.com/office/drawing/2014/main" id="{734DBD28-A523-4D4B-8144-94C714340862}"/>
              </a:ext>
            </a:extLst>
          </p:cNvPr>
          <p:cNvPicPr>
            <a:picLocks noChangeAspect="1"/>
          </p:cNvPicPr>
          <p:nvPr/>
        </p:nvPicPr>
        <p:blipFill>
          <a:blip r:embed="rId10"/>
          <a:stretch>
            <a:fillRect/>
          </a:stretch>
        </p:blipFill>
        <p:spPr>
          <a:xfrm>
            <a:off x="7846297" y="3487233"/>
            <a:ext cx="1393522" cy="2149320"/>
          </a:xfrm>
          <a:prstGeom prst="rect">
            <a:avLst/>
          </a:prstGeom>
        </p:spPr>
      </p:pic>
      <p:pic>
        <p:nvPicPr>
          <p:cNvPr id="17" name="Grafik 16" descr="Ein Bild, das Screenshot enthält.&#10;&#10;Automatisch generierte Beschreibung">
            <a:extLst>
              <a:ext uri="{FF2B5EF4-FFF2-40B4-BE49-F238E27FC236}">
                <a16:creationId xmlns:a16="http://schemas.microsoft.com/office/drawing/2014/main" id="{D2656B1B-D19F-DF40-94F4-0CBFDAC02441}"/>
              </a:ext>
            </a:extLst>
          </p:cNvPr>
          <p:cNvPicPr>
            <a:picLocks noChangeAspect="1"/>
          </p:cNvPicPr>
          <p:nvPr/>
        </p:nvPicPr>
        <p:blipFill>
          <a:blip r:embed="rId11"/>
          <a:stretch>
            <a:fillRect/>
          </a:stretch>
        </p:blipFill>
        <p:spPr>
          <a:xfrm>
            <a:off x="6189563" y="4645539"/>
            <a:ext cx="1388807" cy="2149320"/>
          </a:xfrm>
          <a:prstGeom prst="rect">
            <a:avLst/>
          </a:prstGeom>
        </p:spPr>
      </p:pic>
      <p:pic>
        <p:nvPicPr>
          <p:cNvPr id="18" name="Grafik 17" descr="Ein Bild, das Objekt, Uhr, Text enthält.&#10;&#10;Automatisch generierte Beschreibung">
            <a:extLst>
              <a:ext uri="{FF2B5EF4-FFF2-40B4-BE49-F238E27FC236}">
                <a16:creationId xmlns:a16="http://schemas.microsoft.com/office/drawing/2014/main" id="{5B793F1B-C946-9844-9F23-7285B316DC27}"/>
              </a:ext>
            </a:extLst>
          </p:cNvPr>
          <p:cNvPicPr>
            <a:picLocks noChangeAspect="1"/>
          </p:cNvPicPr>
          <p:nvPr/>
        </p:nvPicPr>
        <p:blipFill>
          <a:blip r:embed="rId12"/>
          <a:stretch>
            <a:fillRect/>
          </a:stretch>
        </p:blipFill>
        <p:spPr>
          <a:xfrm>
            <a:off x="10834928" y="77585"/>
            <a:ext cx="1250470" cy="2149320"/>
          </a:xfrm>
          <a:prstGeom prst="rect">
            <a:avLst/>
          </a:prstGeom>
        </p:spPr>
      </p:pic>
      <p:pic>
        <p:nvPicPr>
          <p:cNvPr id="19" name="Grafik 18" descr="Ein Bild, das Text, Schild enthält.&#10;&#10;Automatisch generierte Beschreibung">
            <a:extLst>
              <a:ext uri="{FF2B5EF4-FFF2-40B4-BE49-F238E27FC236}">
                <a16:creationId xmlns:a16="http://schemas.microsoft.com/office/drawing/2014/main" id="{D76001A4-7554-D44A-8F3B-5E751B728AEC}"/>
              </a:ext>
            </a:extLst>
          </p:cNvPr>
          <p:cNvPicPr>
            <a:picLocks noChangeAspect="1"/>
          </p:cNvPicPr>
          <p:nvPr/>
        </p:nvPicPr>
        <p:blipFill>
          <a:blip r:embed="rId13"/>
          <a:stretch>
            <a:fillRect/>
          </a:stretch>
        </p:blipFill>
        <p:spPr>
          <a:xfrm>
            <a:off x="10875669" y="2363116"/>
            <a:ext cx="1203500" cy="2076690"/>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5821A08E-F642-9441-8353-BCAAD766DE39}"/>
              </a:ext>
            </a:extLst>
          </p:cNvPr>
          <p:cNvPicPr>
            <a:picLocks noChangeAspect="1"/>
          </p:cNvPicPr>
          <p:nvPr/>
        </p:nvPicPr>
        <p:blipFill>
          <a:blip r:embed="rId14"/>
          <a:stretch>
            <a:fillRect/>
          </a:stretch>
        </p:blipFill>
        <p:spPr>
          <a:xfrm>
            <a:off x="10875669" y="4576017"/>
            <a:ext cx="1187741" cy="2149320"/>
          </a:xfrm>
          <a:prstGeom prst="rect">
            <a:avLst/>
          </a:prstGeom>
        </p:spPr>
      </p:pic>
      <p:pic>
        <p:nvPicPr>
          <p:cNvPr id="21" name="Grafik 20" descr="Ein Bild, das Text enthält.&#10;&#10;Automatisch generierte Beschreibung">
            <a:extLst>
              <a:ext uri="{FF2B5EF4-FFF2-40B4-BE49-F238E27FC236}">
                <a16:creationId xmlns:a16="http://schemas.microsoft.com/office/drawing/2014/main" id="{ADC954D5-49CB-2340-A949-1130D9F7228A}"/>
              </a:ext>
            </a:extLst>
          </p:cNvPr>
          <p:cNvPicPr>
            <a:picLocks noChangeAspect="1"/>
          </p:cNvPicPr>
          <p:nvPr/>
        </p:nvPicPr>
        <p:blipFill>
          <a:blip r:embed="rId15"/>
          <a:stretch>
            <a:fillRect/>
          </a:stretch>
        </p:blipFill>
        <p:spPr>
          <a:xfrm>
            <a:off x="9402047" y="2425996"/>
            <a:ext cx="1267655" cy="2076690"/>
          </a:xfrm>
          <a:prstGeom prst="rect">
            <a:avLst/>
          </a:prstGeom>
        </p:spPr>
      </p:pic>
      <p:pic>
        <p:nvPicPr>
          <p:cNvPr id="22" name="Picture 5">
            <a:extLst>
              <a:ext uri="{FF2B5EF4-FFF2-40B4-BE49-F238E27FC236}">
                <a16:creationId xmlns:a16="http://schemas.microsoft.com/office/drawing/2014/main" id="{F3ED4F93-B472-BF47-99DA-7C636F50CB66}"/>
              </a:ext>
            </a:extLst>
          </p:cNvPr>
          <p:cNvPicPr>
            <a:picLocks noChangeAspect="1"/>
          </p:cNvPicPr>
          <p:nvPr/>
        </p:nvPicPr>
        <p:blipFill>
          <a:blip r:embed="rId16"/>
          <a:stretch>
            <a:fillRect/>
          </a:stretch>
        </p:blipFill>
        <p:spPr>
          <a:xfrm>
            <a:off x="-2845" y="0"/>
            <a:ext cx="2780793" cy="2780793"/>
          </a:xfrm>
          <a:prstGeom prst="rect">
            <a:avLst/>
          </a:prstGeom>
        </p:spPr>
      </p:pic>
      <p:sp>
        <p:nvSpPr>
          <p:cNvPr id="23" name="Rechteck 22">
            <a:extLst>
              <a:ext uri="{FF2B5EF4-FFF2-40B4-BE49-F238E27FC236}">
                <a16:creationId xmlns:a16="http://schemas.microsoft.com/office/drawing/2014/main" id="{6FFF4AD5-ACCE-FD43-9874-905457C8A887}"/>
              </a:ext>
            </a:extLst>
          </p:cNvPr>
          <p:cNvSpPr/>
          <p:nvPr/>
        </p:nvSpPr>
        <p:spPr>
          <a:xfrm rot="16200000">
            <a:off x="1831308" y="2607389"/>
            <a:ext cx="656761" cy="1285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51D1F9E8-9CE8-6849-BDED-5849C8CC2687}"/>
              </a:ext>
            </a:extLst>
          </p:cNvPr>
          <p:cNvSpPr/>
          <p:nvPr/>
        </p:nvSpPr>
        <p:spPr>
          <a:xfrm rot="16200000">
            <a:off x="1738181" y="5660758"/>
            <a:ext cx="869785" cy="12850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B3239BFB-5D13-E74B-921B-EE298E519C11}"/>
              </a:ext>
            </a:extLst>
          </p:cNvPr>
          <p:cNvSpPr/>
          <p:nvPr/>
        </p:nvSpPr>
        <p:spPr>
          <a:xfrm rot="16200000">
            <a:off x="8996002" y="586770"/>
            <a:ext cx="2102412" cy="11524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04262071-C796-544B-A811-1248ED5DC963}"/>
              </a:ext>
            </a:extLst>
          </p:cNvPr>
          <p:cNvSpPr/>
          <p:nvPr/>
        </p:nvSpPr>
        <p:spPr>
          <a:xfrm rot="16200000">
            <a:off x="9012258" y="5058886"/>
            <a:ext cx="2065664" cy="12492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E948ACC0-03BB-EC45-A035-7885ADE16CB7}"/>
              </a:ext>
            </a:extLst>
          </p:cNvPr>
          <p:cNvSpPr/>
          <p:nvPr/>
        </p:nvSpPr>
        <p:spPr>
          <a:xfrm rot="16200000">
            <a:off x="8018893" y="5593365"/>
            <a:ext cx="1034541" cy="12492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1EC63FE-B4A8-4641-A268-9AC7EACC02D6}"/>
              </a:ext>
            </a:extLst>
          </p:cNvPr>
          <p:cNvSpPr/>
          <p:nvPr/>
        </p:nvSpPr>
        <p:spPr>
          <a:xfrm rot="16200000">
            <a:off x="7953641" y="-7482"/>
            <a:ext cx="1034541" cy="12492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255E0BD1-A8AB-554F-9655-A0B25B1D8E31}"/>
              </a:ext>
            </a:extLst>
          </p:cNvPr>
          <p:cNvSpPr/>
          <p:nvPr/>
        </p:nvSpPr>
        <p:spPr>
          <a:xfrm rot="16200000">
            <a:off x="5754832" y="2820429"/>
            <a:ext cx="2258268" cy="12676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A7D40200-669D-5E40-8E01-98A63A7A1D28}"/>
              </a:ext>
            </a:extLst>
          </p:cNvPr>
          <p:cNvSpPr/>
          <p:nvPr/>
        </p:nvSpPr>
        <p:spPr>
          <a:xfrm rot="16200000">
            <a:off x="4263188" y="599466"/>
            <a:ext cx="2102412" cy="11524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C209E7B3-3074-F34D-94FC-D87CE6E70C5F}"/>
              </a:ext>
            </a:extLst>
          </p:cNvPr>
          <p:cNvSpPr/>
          <p:nvPr/>
        </p:nvSpPr>
        <p:spPr>
          <a:xfrm rot="16200000">
            <a:off x="4279444" y="5071582"/>
            <a:ext cx="2065664" cy="12492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Rechteck 32">
            <a:extLst>
              <a:ext uri="{FF2B5EF4-FFF2-40B4-BE49-F238E27FC236}">
                <a16:creationId xmlns:a16="http://schemas.microsoft.com/office/drawing/2014/main" id="{B517FB30-4E98-7644-ACC6-0A704F6C215C}"/>
              </a:ext>
            </a:extLst>
          </p:cNvPr>
          <p:cNvSpPr/>
          <p:nvPr/>
        </p:nvSpPr>
        <p:spPr>
          <a:xfrm rot="16200000">
            <a:off x="3278472" y="-51807"/>
            <a:ext cx="924028" cy="12850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A6919D04-247D-3641-B612-34BCC82C01E2}"/>
              </a:ext>
            </a:extLst>
          </p:cNvPr>
          <p:cNvSpPr/>
          <p:nvPr/>
        </p:nvSpPr>
        <p:spPr>
          <a:xfrm rot="16200000">
            <a:off x="2099267" y="4462935"/>
            <a:ext cx="3233696" cy="12492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6371654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3: Ein gesundes Leben für alle Menschen jeden Alters gewährleisten und ihr Wohlergehen fördern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2" name="Grafik 11">
            <a:extLst>
              <a:ext uri="{FF2B5EF4-FFF2-40B4-BE49-F238E27FC236}">
                <a16:creationId xmlns:a16="http://schemas.microsoft.com/office/drawing/2014/main" id="{8C0C7956-07FA-9A44-8B97-A239C974BCE9}"/>
              </a:ext>
            </a:extLst>
          </p:cNvPr>
          <p:cNvPicPr>
            <a:picLocks noChangeAspect="1"/>
          </p:cNvPicPr>
          <p:nvPr/>
        </p:nvPicPr>
        <p:blipFill>
          <a:blip r:embed="rId3"/>
          <a:stretch>
            <a:fillRect/>
          </a:stretch>
        </p:blipFill>
        <p:spPr>
          <a:xfrm>
            <a:off x="9245244" y="1683272"/>
            <a:ext cx="2214919" cy="2214919"/>
          </a:xfrm>
          <a:prstGeom prst="rect">
            <a:avLst/>
          </a:prstGeom>
        </p:spPr>
      </p:pic>
    </p:spTree>
    <p:extLst>
      <p:ext uri="{BB962C8B-B14F-4D97-AF65-F5344CB8AC3E}">
        <p14:creationId xmlns:p14="http://schemas.microsoft.com/office/powerpoint/2010/main" val="20502746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02710C2B-DA4E-5948-BD3C-6F48C82D1C26}"/>
              </a:ext>
            </a:extLst>
          </p:cNvPr>
          <p:cNvPicPr>
            <a:picLocks noChangeAspect="1"/>
          </p:cNvPicPr>
          <p:nvPr/>
        </p:nvPicPr>
        <p:blipFill>
          <a:blip r:embed="rId3"/>
          <a:stretch>
            <a:fillRect/>
          </a:stretch>
        </p:blipFill>
        <p:spPr>
          <a:xfrm>
            <a:off x="8136060" y="0"/>
            <a:ext cx="3987800" cy="4120258"/>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283A6FC8-2B73-7146-A027-15CE7C2B8949}"/>
              </a:ext>
            </a:extLst>
          </p:cNvPr>
          <p:cNvPicPr>
            <a:picLocks noChangeAspect="1"/>
          </p:cNvPicPr>
          <p:nvPr/>
        </p:nvPicPr>
        <p:blipFill>
          <a:blip r:embed="rId4"/>
          <a:stretch>
            <a:fillRect/>
          </a:stretch>
        </p:blipFill>
        <p:spPr>
          <a:xfrm>
            <a:off x="160639" y="7669"/>
            <a:ext cx="1552321" cy="2402377"/>
          </a:xfrm>
          <a:prstGeom prst="rect">
            <a:avLst/>
          </a:prstGeom>
        </p:spPr>
      </p:pic>
      <p:pic>
        <p:nvPicPr>
          <p:cNvPr id="26" name="Grafik 25" descr="Ein Bild, das Text enthält.&#10;&#10;Automatisch generierte Beschreibung">
            <a:extLst>
              <a:ext uri="{FF2B5EF4-FFF2-40B4-BE49-F238E27FC236}">
                <a16:creationId xmlns:a16="http://schemas.microsoft.com/office/drawing/2014/main" id="{D6DB73D2-92D0-DF4D-98E1-17CE4F48F256}"/>
              </a:ext>
            </a:extLst>
          </p:cNvPr>
          <p:cNvPicPr>
            <a:picLocks noChangeAspect="1"/>
          </p:cNvPicPr>
          <p:nvPr/>
        </p:nvPicPr>
        <p:blipFill>
          <a:blip r:embed="rId5"/>
          <a:stretch>
            <a:fillRect/>
          </a:stretch>
        </p:blipFill>
        <p:spPr>
          <a:xfrm>
            <a:off x="3605685" y="57761"/>
            <a:ext cx="1424285" cy="2390944"/>
          </a:xfrm>
          <a:prstGeom prst="rect">
            <a:avLst/>
          </a:prstGeom>
        </p:spPr>
      </p:pic>
      <p:pic>
        <p:nvPicPr>
          <p:cNvPr id="27" name="Grafik 26" descr="Ein Bild, das Text enthält.&#10;&#10;Automatisch generierte Beschreibung">
            <a:extLst>
              <a:ext uri="{FF2B5EF4-FFF2-40B4-BE49-F238E27FC236}">
                <a16:creationId xmlns:a16="http://schemas.microsoft.com/office/drawing/2014/main" id="{39A9E4C4-58B2-F54A-A3D3-4A3C9F336C90}"/>
              </a:ext>
            </a:extLst>
          </p:cNvPr>
          <p:cNvPicPr>
            <a:picLocks noChangeAspect="1"/>
          </p:cNvPicPr>
          <p:nvPr/>
        </p:nvPicPr>
        <p:blipFill>
          <a:blip r:embed="rId6"/>
          <a:stretch>
            <a:fillRect/>
          </a:stretch>
        </p:blipFill>
        <p:spPr>
          <a:xfrm>
            <a:off x="5368499" y="33747"/>
            <a:ext cx="1324796" cy="2320925"/>
          </a:xfrm>
          <a:prstGeom prst="rect">
            <a:avLst/>
          </a:prstGeom>
        </p:spPr>
      </p:pic>
      <p:pic>
        <p:nvPicPr>
          <p:cNvPr id="28" name="Grafik 27" descr="Ein Bild, das Text enthält.&#10;&#10;Automatisch generierte Beschreibung">
            <a:extLst>
              <a:ext uri="{FF2B5EF4-FFF2-40B4-BE49-F238E27FC236}">
                <a16:creationId xmlns:a16="http://schemas.microsoft.com/office/drawing/2014/main" id="{9218D704-B6F9-1740-A4E0-1898A436BC8C}"/>
              </a:ext>
            </a:extLst>
          </p:cNvPr>
          <p:cNvPicPr>
            <a:picLocks noChangeAspect="1"/>
          </p:cNvPicPr>
          <p:nvPr/>
        </p:nvPicPr>
        <p:blipFill>
          <a:blip r:embed="rId7"/>
          <a:stretch>
            <a:fillRect/>
          </a:stretch>
        </p:blipFill>
        <p:spPr>
          <a:xfrm>
            <a:off x="181698" y="2484172"/>
            <a:ext cx="1495348" cy="2268911"/>
          </a:xfrm>
          <a:prstGeom prst="rect">
            <a:avLst/>
          </a:prstGeom>
        </p:spPr>
      </p:pic>
      <p:pic>
        <p:nvPicPr>
          <p:cNvPr id="29" name="Grafik 28" descr="Ein Bild, das Text enthält.&#10;&#10;Automatisch generierte Beschreibung">
            <a:extLst>
              <a:ext uri="{FF2B5EF4-FFF2-40B4-BE49-F238E27FC236}">
                <a16:creationId xmlns:a16="http://schemas.microsoft.com/office/drawing/2014/main" id="{1A33966D-BC25-B14D-AD51-782432EF34EE}"/>
              </a:ext>
            </a:extLst>
          </p:cNvPr>
          <p:cNvPicPr>
            <a:picLocks noChangeAspect="1"/>
          </p:cNvPicPr>
          <p:nvPr/>
        </p:nvPicPr>
        <p:blipFill>
          <a:blip r:embed="rId8"/>
          <a:stretch>
            <a:fillRect/>
          </a:stretch>
        </p:blipFill>
        <p:spPr>
          <a:xfrm>
            <a:off x="1942389" y="3853033"/>
            <a:ext cx="1382776" cy="2189940"/>
          </a:xfrm>
          <a:prstGeom prst="rect">
            <a:avLst/>
          </a:prstGeom>
        </p:spPr>
      </p:pic>
      <p:pic>
        <p:nvPicPr>
          <p:cNvPr id="30" name="Grafik 29" descr="Ein Bild, das Text enthält.&#10;&#10;Automatisch generierte Beschreibung">
            <a:extLst>
              <a:ext uri="{FF2B5EF4-FFF2-40B4-BE49-F238E27FC236}">
                <a16:creationId xmlns:a16="http://schemas.microsoft.com/office/drawing/2014/main" id="{64B22BB0-1228-B448-9FD6-3F191B2150C4}"/>
              </a:ext>
            </a:extLst>
          </p:cNvPr>
          <p:cNvPicPr>
            <a:picLocks noChangeAspect="1"/>
          </p:cNvPicPr>
          <p:nvPr/>
        </p:nvPicPr>
        <p:blipFill>
          <a:blip r:embed="rId9"/>
          <a:stretch>
            <a:fillRect/>
          </a:stretch>
        </p:blipFill>
        <p:spPr>
          <a:xfrm>
            <a:off x="5390163" y="2664103"/>
            <a:ext cx="1331683" cy="1948297"/>
          </a:xfrm>
          <a:prstGeom prst="rect">
            <a:avLst/>
          </a:prstGeom>
        </p:spPr>
      </p:pic>
      <p:pic>
        <p:nvPicPr>
          <p:cNvPr id="31" name="Grafik 30" descr="Ein Bild, das Text, Gebäude enthält.&#10;&#10;Automatisch generierte Beschreibung">
            <a:extLst>
              <a:ext uri="{FF2B5EF4-FFF2-40B4-BE49-F238E27FC236}">
                <a16:creationId xmlns:a16="http://schemas.microsoft.com/office/drawing/2014/main" id="{489CF63F-EFAD-2941-8B98-DED9136DD183}"/>
              </a:ext>
            </a:extLst>
          </p:cNvPr>
          <p:cNvPicPr>
            <a:picLocks noChangeAspect="1"/>
          </p:cNvPicPr>
          <p:nvPr/>
        </p:nvPicPr>
        <p:blipFill>
          <a:blip r:embed="rId10"/>
          <a:stretch>
            <a:fillRect/>
          </a:stretch>
        </p:blipFill>
        <p:spPr>
          <a:xfrm>
            <a:off x="3729487" y="4628592"/>
            <a:ext cx="1280671" cy="2062827"/>
          </a:xfrm>
          <a:prstGeom prst="rect">
            <a:avLst/>
          </a:prstGeom>
        </p:spPr>
      </p:pic>
      <p:pic>
        <p:nvPicPr>
          <p:cNvPr id="32" name="Grafik 31" descr="Ein Bild, das Text enthält.&#10;&#10;Automatisch generierte Beschreibung">
            <a:extLst>
              <a:ext uri="{FF2B5EF4-FFF2-40B4-BE49-F238E27FC236}">
                <a16:creationId xmlns:a16="http://schemas.microsoft.com/office/drawing/2014/main" id="{AA3E0181-97DB-1349-BEFF-630C4712069B}"/>
              </a:ext>
            </a:extLst>
          </p:cNvPr>
          <p:cNvPicPr>
            <a:picLocks noChangeAspect="1"/>
          </p:cNvPicPr>
          <p:nvPr/>
        </p:nvPicPr>
        <p:blipFill>
          <a:blip r:embed="rId11"/>
          <a:stretch>
            <a:fillRect/>
          </a:stretch>
        </p:blipFill>
        <p:spPr>
          <a:xfrm>
            <a:off x="8142900" y="4311650"/>
            <a:ext cx="1115270" cy="1803400"/>
          </a:xfrm>
          <a:prstGeom prst="rect">
            <a:avLst/>
          </a:prstGeom>
        </p:spPr>
      </p:pic>
      <p:pic>
        <p:nvPicPr>
          <p:cNvPr id="33" name="Grafik 32" descr="Ein Bild, das Text enthält.&#10;&#10;Automatisch generierte Beschreibung">
            <a:extLst>
              <a:ext uri="{FF2B5EF4-FFF2-40B4-BE49-F238E27FC236}">
                <a16:creationId xmlns:a16="http://schemas.microsoft.com/office/drawing/2014/main" id="{C517CE52-E5CB-7E47-85CE-E20CF1DAF9B7}"/>
              </a:ext>
            </a:extLst>
          </p:cNvPr>
          <p:cNvPicPr>
            <a:picLocks noChangeAspect="1"/>
          </p:cNvPicPr>
          <p:nvPr/>
        </p:nvPicPr>
        <p:blipFill>
          <a:blip r:embed="rId12"/>
          <a:stretch>
            <a:fillRect/>
          </a:stretch>
        </p:blipFill>
        <p:spPr>
          <a:xfrm>
            <a:off x="9271229" y="4311650"/>
            <a:ext cx="1392245" cy="2402377"/>
          </a:xfrm>
          <a:prstGeom prst="rect">
            <a:avLst/>
          </a:prstGeom>
        </p:spPr>
      </p:pic>
      <p:pic>
        <p:nvPicPr>
          <p:cNvPr id="34" name="Grafik 33" descr="Ein Bild, das Text enthält.&#10;&#10;Automatisch generierte Beschreibung">
            <a:extLst>
              <a:ext uri="{FF2B5EF4-FFF2-40B4-BE49-F238E27FC236}">
                <a16:creationId xmlns:a16="http://schemas.microsoft.com/office/drawing/2014/main" id="{35D82F91-472C-6C4F-B307-197CD925F3AC}"/>
              </a:ext>
            </a:extLst>
          </p:cNvPr>
          <p:cNvPicPr>
            <a:picLocks noChangeAspect="1"/>
          </p:cNvPicPr>
          <p:nvPr/>
        </p:nvPicPr>
        <p:blipFill>
          <a:blip r:embed="rId13"/>
          <a:stretch>
            <a:fillRect/>
          </a:stretch>
        </p:blipFill>
        <p:spPr>
          <a:xfrm>
            <a:off x="10663474" y="4311650"/>
            <a:ext cx="1392245" cy="2402377"/>
          </a:xfrm>
          <a:prstGeom prst="rect">
            <a:avLst/>
          </a:prstGeom>
        </p:spPr>
      </p:pic>
      <p:sp>
        <p:nvSpPr>
          <p:cNvPr id="35" name="Rechteck 34">
            <a:extLst>
              <a:ext uri="{FF2B5EF4-FFF2-40B4-BE49-F238E27FC236}">
                <a16:creationId xmlns:a16="http://schemas.microsoft.com/office/drawing/2014/main" id="{D093B185-98CF-F54C-BF45-D947980AE899}"/>
              </a:ext>
            </a:extLst>
          </p:cNvPr>
          <p:cNvSpPr/>
          <p:nvPr/>
        </p:nvSpPr>
        <p:spPr>
          <a:xfrm rot="16200000">
            <a:off x="-9011" y="5091571"/>
            <a:ext cx="1876765" cy="135993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FE46C33C-8E1C-0F4B-A635-81428270D0BB}"/>
              </a:ext>
            </a:extLst>
          </p:cNvPr>
          <p:cNvSpPr/>
          <p:nvPr/>
        </p:nvSpPr>
        <p:spPr>
          <a:xfrm rot="16200000">
            <a:off x="835654" y="1291824"/>
            <a:ext cx="3647338" cy="133168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392A3F67-02C3-174D-8600-084CBCEEF615}"/>
              </a:ext>
            </a:extLst>
          </p:cNvPr>
          <p:cNvSpPr/>
          <p:nvPr/>
        </p:nvSpPr>
        <p:spPr>
          <a:xfrm rot="16200000">
            <a:off x="2338939" y="5711832"/>
            <a:ext cx="640767" cy="133168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7D8B8EB6-FC7D-DB4D-B12D-444D85C20FCA}"/>
              </a:ext>
            </a:extLst>
          </p:cNvPr>
          <p:cNvSpPr/>
          <p:nvPr/>
        </p:nvSpPr>
        <p:spPr>
          <a:xfrm rot="16200000">
            <a:off x="5934979" y="1883162"/>
            <a:ext cx="245003" cy="125834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8B8F8ADD-CCC4-BE4F-8E68-E933526EFB05}"/>
              </a:ext>
            </a:extLst>
          </p:cNvPr>
          <p:cNvSpPr/>
          <p:nvPr/>
        </p:nvSpPr>
        <p:spPr>
          <a:xfrm rot="16200000">
            <a:off x="4158849" y="2931017"/>
            <a:ext cx="6613617" cy="86710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EDE27ABD-75CF-5944-AB00-DABA39BA768E}"/>
              </a:ext>
            </a:extLst>
          </p:cNvPr>
          <p:cNvSpPr/>
          <p:nvPr/>
        </p:nvSpPr>
        <p:spPr>
          <a:xfrm rot="16200000">
            <a:off x="8436960" y="5869667"/>
            <a:ext cx="544627" cy="109779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4D0F9EAE-E3E7-2B46-9944-06540C9E4DAF}"/>
              </a:ext>
            </a:extLst>
          </p:cNvPr>
          <p:cNvSpPr/>
          <p:nvPr/>
        </p:nvSpPr>
        <p:spPr>
          <a:xfrm rot="16200000">
            <a:off x="5111011" y="5032066"/>
            <a:ext cx="1956837" cy="133168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EF0E6B3B-0D39-014E-A112-429F48D6261D}"/>
              </a:ext>
            </a:extLst>
          </p:cNvPr>
          <p:cNvSpPr/>
          <p:nvPr/>
        </p:nvSpPr>
        <p:spPr>
          <a:xfrm rot="16200000">
            <a:off x="3391404" y="2821957"/>
            <a:ext cx="1956837" cy="135993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904562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4: Inklusive, gerechte und hochwertige Bildung gewährleisten und Möglichkeiten des lebenslangen Lernens für alle fördern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descr="Ein Bild, das ClipArt enthält.&#10;&#10;Automatisch generierte Beschreibung">
            <a:extLst>
              <a:ext uri="{FF2B5EF4-FFF2-40B4-BE49-F238E27FC236}">
                <a16:creationId xmlns:a16="http://schemas.microsoft.com/office/drawing/2014/main" id="{1E199BF7-551E-9A4D-BFB7-99783568C93E}"/>
              </a:ext>
            </a:extLst>
          </p:cNvPr>
          <p:cNvPicPr>
            <a:picLocks noChangeAspect="1"/>
          </p:cNvPicPr>
          <p:nvPr/>
        </p:nvPicPr>
        <p:blipFill>
          <a:blip r:embed="rId3"/>
          <a:stretch>
            <a:fillRect/>
          </a:stretch>
        </p:blipFill>
        <p:spPr>
          <a:xfrm>
            <a:off x="9245244" y="1700213"/>
            <a:ext cx="2214919" cy="2214919"/>
          </a:xfrm>
          <a:prstGeom prst="rect">
            <a:avLst/>
          </a:prstGeom>
        </p:spPr>
      </p:pic>
    </p:spTree>
    <p:extLst>
      <p:ext uri="{BB962C8B-B14F-4D97-AF65-F5344CB8AC3E}">
        <p14:creationId xmlns:p14="http://schemas.microsoft.com/office/powerpoint/2010/main" val="12043619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52A053C-988A-AE4D-B364-4F7BB208AD99}"/>
              </a:ext>
            </a:extLst>
          </p:cNvPr>
          <p:cNvSpPr/>
          <p:nvPr/>
        </p:nvSpPr>
        <p:spPr>
          <a:xfrm rot="16200000">
            <a:off x="2038777" y="-157312"/>
            <a:ext cx="898307" cy="142820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3F78AD0F-655E-1C42-91DE-042E4E601A57}"/>
              </a:ext>
            </a:extLst>
          </p:cNvPr>
          <p:cNvSpPr/>
          <p:nvPr/>
        </p:nvSpPr>
        <p:spPr>
          <a:xfrm rot="16200000">
            <a:off x="6448047" y="2784427"/>
            <a:ext cx="6680200" cy="128914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Text enthält.&#10;&#10;Automatisch generierte Beschreibung">
            <a:extLst>
              <a:ext uri="{FF2B5EF4-FFF2-40B4-BE49-F238E27FC236}">
                <a16:creationId xmlns:a16="http://schemas.microsoft.com/office/drawing/2014/main" id="{6FAE3501-DD07-E04B-ABA4-272BEDE4D5ED}"/>
              </a:ext>
            </a:extLst>
          </p:cNvPr>
          <p:cNvPicPr>
            <a:picLocks noChangeAspect="1"/>
          </p:cNvPicPr>
          <p:nvPr/>
        </p:nvPicPr>
        <p:blipFill>
          <a:blip r:embed="rId3"/>
          <a:stretch>
            <a:fillRect/>
          </a:stretch>
        </p:blipFill>
        <p:spPr>
          <a:xfrm>
            <a:off x="47728" y="-20924"/>
            <a:ext cx="1569591" cy="2541270"/>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9F878169-1BE9-074F-A6AF-917F94DC8B01}"/>
              </a:ext>
            </a:extLst>
          </p:cNvPr>
          <p:cNvPicPr>
            <a:picLocks noChangeAspect="1"/>
          </p:cNvPicPr>
          <p:nvPr/>
        </p:nvPicPr>
        <p:blipFill>
          <a:blip r:embed="rId4"/>
          <a:stretch>
            <a:fillRect/>
          </a:stretch>
        </p:blipFill>
        <p:spPr>
          <a:xfrm>
            <a:off x="1714744" y="1113076"/>
            <a:ext cx="1552488" cy="2541269"/>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41D5E206-7312-664D-8464-7D9AEBF0C41C}"/>
              </a:ext>
            </a:extLst>
          </p:cNvPr>
          <p:cNvPicPr>
            <a:picLocks noChangeAspect="1"/>
          </p:cNvPicPr>
          <p:nvPr/>
        </p:nvPicPr>
        <p:blipFill>
          <a:blip r:embed="rId5"/>
          <a:stretch>
            <a:fillRect/>
          </a:stretch>
        </p:blipFill>
        <p:spPr>
          <a:xfrm>
            <a:off x="3505226" y="635272"/>
            <a:ext cx="1677336" cy="250880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1515D718-DA9C-A043-99F0-4D516E4FE124}"/>
              </a:ext>
            </a:extLst>
          </p:cNvPr>
          <p:cNvPicPr>
            <a:picLocks noChangeAspect="1"/>
          </p:cNvPicPr>
          <p:nvPr/>
        </p:nvPicPr>
        <p:blipFill>
          <a:blip r:embed="rId6"/>
          <a:stretch>
            <a:fillRect/>
          </a:stretch>
        </p:blipFill>
        <p:spPr>
          <a:xfrm>
            <a:off x="7270482" y="980235"/>
            <a:ext cx="1654288" cy="2755522"/>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10C1687B-2DEB-B348-BDDB-0003DABF0F37}"/>
              </a:ext>
            </a:extLst>
          </p:cNvPr>
          <p:cNvPicPr>
            <a:picLocks noChangeAspect="1"/>
          </p:cNvPicPr>
          <p:nvPr/>
        </p:nvPicPr>
        <p:blipFill>
          <a:blip r:embed="rId7"/>
          <a:stretch>
            <a:fillRect/>
          </a:stretch>
        </p:blipFill>
        <p:spPr>
          <a:xfrm>
            <a:off x="5338173" y="3318570"/>
            <a:ext cx="1713255" cy="2708991"/>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DEA512AE-461E-0B47-922A-38B2C24180A8}"/>
              </a:ext>
            </a:extLst>
          </p:cNvPr>
          <p:cNvPicPr>
            <a:picLocks noChangeAspect="1"/>
          </p:cNvPicPr>
          <p:nvPr/>
        </p:nvPicPr>
        <p:blipFill>
          <a:blip r:embed="rId8"/>
          <a:stretch>
            <a:fillRect/>
          </a:stretch>
        </p:blipFill>
        <p:spPr>
          <a:xfrm>
            <a:off x="7292854" y="4290607"/>
            <a:ext cx="1609545" cy="2490937"/>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53AB41BE-38D3-5148-985F-E27D5F854350}"/>
              </a:ext>
            </a:extLst>
          </p:cNvPr>
          <p:cNvPicPr>
            <a:picLocks noChangeAspect="1"/>
          </p:cNvPicPr>
          <p:nvPr/>
        </p:nvPicPr>
        <p:blipFill>
          <a:blip r:embed="rId9"/>
          <a:stretch>
            <a:fillRect/>
          </a:stretch>
        </p:blipFill>
        <p:spPr>
          <a:xfrm>
            <a:off x="10668508" y="107637"/>
            <a:ext cx="1289146" cy="2083335"/>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556262F3-D16E-CA4E-B874-49A966BD943D}"/>
              </a:ext>
            </a:extLst>
          </p:cNvPr>
          <p:cNvPicPr>
            <a:picLocks noChangeAspect="1"/>
          </p:cNvPicPr>
          <p:nvPr/>
        </p:nvPicPr>
        <p:blipFill>
          <a:blip r:embed="rId10"/>
          <a:stretch>
            <a:fillRect/>
          </a:stretch>
        </p:blipFill>
        <p:spPr>
          <a:xfrm>
            <a:off x="10699541" y="2428113"/>
            <a:ext cx="1258113" cy="2033184"/>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C4A606EF-789C-4B42-8272-223F27AD888B}"/>
              </a:ext>
            </a:extLst>
          </p:cNvPr>
          <p:cNvPicPr>
            <a:picLocks noChangeAspect="1"/>
          </p:cNvPicPr>
          <p:nvPr/>
        </p:nvPicPr>
        <p:blipFill>
          <a:blip r:embed="rId11"/>
          <a:stretch>
            <a:fillRect/>
          </a:stretch>
        </p:blipFill>
        <p:spPr>
          <a:xfrm>
            <a:off x="10725008" y="4673066"/>
            <a:ext cx="1289146" cy="2083334"/>
          </a:xfrm>
          <a:prstGeom prst="rect">
            <a:avLst/>
          </a:prstGeom>
        </p:spPr>
      </p:pic>
      <p:pic>
        <p:nvPicPr>
          <p:cNvPr id="18" name="Grafik 17">
            <a:extLst>
              <a:ext uri="{FF2B5EF4-FFF2-40B4-BE49-F238E27FC236}">
                <a16:creationId xmlns:a16="http://schemas.microsoft.com/office/drawing/2014/main" id="{CBED91ED-4FC9-8D48-8BFA-5674AA87F59F}"/>
              </a:ext>
            </a:extLst>
          </p:cNvPr>
          <p:cNvPicPr>
            <a:picLocks noChangeAspect="1"/>
          </p:cNvPicPr>
          <p:nvPr/>
        </p:nvPicPr>
        <p:blipFill>
          <a:blip r:embed="rId12"/>
          <a:stretch>
            <a:fillRect/>
          </a:stretch>
        </p:blipFill>
        <p:spPr>
          <a:xfrm>
            <a:off x="12460" y="3788229"/>
            <a:ext cx="3254772" cy="3058230"/>
          </a:xfrm>
          <a:prstGeom prst="rect">
            <a:avLst/>
          </a:prstGeom>
        </p:spPr>
      </p:pic>
      <p:sp>
        <p:nvSpPr>
          <p:cNvPr id="19" name="Rechteck 18">
            <a:extLst>
              <a:ext uri="{FF2B5EF4-FFF2-40B4-BE49-F238E27FC236}">
                <a16:creationId xmlns:a16="http://schemas.microsoft.com/office/drawing/2014/main" id="{78CFDEA2-B3EF-E240-8015-BE646C215960}"/>
              </a:ext>
            </a:extLst>
          </p:cNvPr>
          <p:cNvSpPr/>
          <p:nvPr/>
        </p:nvSpPr>
        <p:spPr>
          <a:xfrm rot="16200000">
            <a:off x="292359" y="2392724"/>
            <a:ext cx="1057090" cy="146614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C1D5E837-49E9-8D42-A369-BBEAFD9E6F04}"/>
              </a:ext>
            </a:extLst>
          </p:cNvPr>
          <p:cNvSpPr/>
          <p:nvPr/>
        </p:nvSpPr>
        <p:spPr>
          <a:xfrm rot="16200000">
            <a:off x="7684523" y="-255572"/>
            <a:ext cx="784756" cy="149858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1DCB2407-AA19-8D42-8DEF-831AD6DA4EAA}"/>
              </a:ext>
            </a:extLst>
          </p:cNvPr>
          <p:cNvSpPr/>
          <p:nvPr/>
        </p:nvSpPr>
        <p:spPr>
          <a:xfrm rot="16200000">
            <a:off x="5853492" y="5608106"/>
            <a:ext cx="687042" cy="160954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D16A4794-6913-324D-9687-CA70FC3D515E}"/>
              </a:ext>
            </a:extLst>
          </p:cNvPr>
          <p:cNvSpPr/>
          <p:nvPr/>
        </p:nvSpPr>
        <p:spPr>
          <a:xfrm rot="16200000">
            <a:off x="4069998" y="-389027"/>
            <a:ext cx="466419" cy="14985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AEBCC6E-ABA3-294F-83BE-13ABE593DB57}"/>
              </a:ext>
            </a:extLst>
          </p:cNvPr>
          <p:cNvSpPr/>
          <p:nvPr/>
        </p:nvSpPr>
        <p:spPr>
          <a:xfrm rot="16200000">
            <a:off x="7853903" y="3263889"/>
            <a:ext cx="466419" cy="14985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F986E4B-DB67-D641-BEFA-E4CB49D5DD9F}"/>
              </a:ext>
            </a:extLst>
          </p:cNvPr>
          <p:cNvSpPr/>
          <p:nvPr/>
        </p:nvSpPr>
        <p:spPr>
          <a:xfrm rot="16200000">
            <a:off x="2560247" y="4167980"/>
            <a:ext cx="3567294" cy="160954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A6504B1D-4541-C849-9B80-560E75A20093}"/>
              </a:ext>
            </a:extLst>
          </p:cNvPr>
          <p:cNvSpPr/>
          <p:nvPr/>
        </p:nvSpPr>
        <p:spPr>
          <a:xfrm rot="16200000">
            <a:off x="4652732" y="820279"/>
            <a:ext cx="3038050" cy="160954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847322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p:txBody>
          <a:bodyPr/>
          <a:lstStyle/>
          <a:p>
            <a:endParaRPr lang="de-DE"/>
          </a:p>
        </p:txBody>
      </p:sp>
      <p:sp>
        <p:nvSpPr>
          <p:cNvPr id="4" name="Inhaltsplatzhalter 3">
            <a:extLst>
              <a:ext uri="{FF2B5EF4-FFF2-40B4-BE49-F238E27FC236}">
                <a16:creationId xmlns:a16="http://schemas.microsoft.com/office/drawing/2014/main" id="{47772EB1-0D26-584E-95BF-8665C6E89FBF}"/>
              </a:ext>
            </a:extLst>
          </p:cNvPr>
          <p:cNvSpPr>
            <a:spLocks noGrp="1"/>
          </p:cNvSpPr>
          <p:nvPr>
            <p:ph idx="10"/>
          </p:nvPr>
        </p:nvSpPr>
        <p:spPr/>
        <p:txBody>
          <a:bodyPr/>
          <a:lstStyle/>
          <a:p>
            <a:endParaRPr lang="de-DE"/>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endParaRPr lang="de-DE"/>
          </a:p>
        </p:txBody>
      </p:sp>
      <p:sp>
        <p:nvSpPr>
          <p:cNvPr id="6" name="Textplatzhalter 5">
            <a:extLst>
              <a:ext uri="{FF2B5EF4-FFF2-40B4-BE49-F238E27FC236}">
                <a16:creationId xmlns:a16="http://schemas.microsoft.com/office/drawing/2014/main" id="{341F4FBF-2018-B648-AB7F-138E957BAAC4}"/>
              </a:ext>
            </a:extLst>
          </p:cNvPr>
          <p:cNvSpPr>
            <a:spLocks noGrp="1"/>
          </p:cNvSpPr>
          <p:nvPr>
            <p:ph type="body" sz="quarter" idx="14"/>
          </p:nvPr>
        </p:nvSpPr>
        <p:spPr/>
        <p:txBody>
          <a:bodyPr/>
          <a:lstStyle/>
          <a:p>
            <a:endParaRPr lang="de-DE"/>
          </a:p>
        </p:txBody>
      </p:sp>
      <p:pic>
        <p:nvPicPr>
          <p:cNvPr id="7" name="Grafik 6" descr="Ein Bild, das Berg, gelb, draußen, Boden enthält.&#10;&#10;Automatisch generierte Beschreibung">
            <a:extLst>
              <a:ext uri="{FF2B5EF4-FFF2-40B4-BE49-F238E27FC236}">
                <a16:creationId xmlns:a16="http://schemas.microsoft.com/office/drawing/2014/main" id="{2A0D1B43-4875-954C-AF92-D2BC6815B5ED}"/>
              </a:ext>
            </a:extLst>
          </p:cNvPr>
          <p:cNvPicPr>
            <a:picLocks noChangeAspect="1"/>
          </p:cNvPicPr>
          <p:nvPr/>
        </p:nvPicPr>
        <p:blipFill rotWithShape="1">
          <a:blip r:embed="rId3"/>
          <a:srcRect t="10538" b="4985"/>
          <a:stretch/>
        </p:blipFill>
        <p:spPr>
          <a:xfrm>
            <a:off x="-7640" y="0"/>
            <a:ext cx="12177208" cy="6858000"/>
          </a:xfrm>
          <a:prstGeom prst="rect">
            <a:avLst/>
          </a:prstGeom>
        </p:spPr>
      </p:pic>
    </p:spTree>
    <p:extLst>
      <p:ext uri="{BB962C8B-B14F-4D97-AF65-F5344CB8AC3E}">
        <p14:creationId xmlns:p14="http://schemas.microsoft.com/office/powerpoint/2010/main" val="33251467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5: Geschlechtergerechtigkeit und Selbstbestimmung für alle Frauen und Mädchen erreichen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a:extLst>
              <a:ext uri="{FF2B5EF4-FFF2-40B4-BE49-F238E27FC236}">
                <a16:creationId xmlns:a16="http://schemas.microsoft.com/office/drawing/2014/main" id="{FF295461-978A-D34F-A37A-5A9BCEEC78F3}"/>
              </a:ext>
            </a:extLst>
          </p:cNvPr>
          <p:cNvPicPr>
            <a:picLocks noChangeAspect="1"/>
          </p:cNvPicPr>
          <p:nvPr/>
        </p:nvPicPr>
        <p:blipFill>
          <a:blip r:embed="rId3"/>
          <a:stretch>
            <a:fillRect/>
          </a:stretch>
        </p:blipFill>
        <p:spPr>
          <a:xfrm>
            <a:off x="9245244" y="1699469"/>
            <a:ext cx="2214919" cy="2214919"/>
          </a:xfrm>
          <a:prstGeom prst="rect">
            <a:avLst/>
          </a:prstGeom>
        </p:spPr>
      </p:pic>
    </p:spTree>
    <p:extLst>
      <p:ext uri="{BB962C8B-B14F-4D97-AF65-F5344CB8AC3E}">
        <p14:creationId xmlns:p14="http://schemas.microsoft.com/office/powerpoint/2010/main" val="8015347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enthält.&#10;&#10;Automatisch generierte Beschreibung">
            <a:extLst>
              <a:ext uri="{FF2B5EF4-FFF2-40B4-BE49-F238E27FC236}">
                <a16:creationId xmlns:a16="http://schemas.microsoft.com/office/drawing/2014/main" id="{95939DED-E23B-614B-B837-A248BF28C06A}"/>
              </a:ext>
            </a:extLst>
          </p:cNvPr>
          <p:cNvPicPr>
            <a:picLocks noChangeAspect="1"/>
          </p:cNvPicPr>
          <p:nvPr/>
        </p:nvPicPr>
        <p:blipFill>
          <a:blip r:embed="rId3"/>
          <a:stretch>
            <a:fillRect/>
          </a:stretch>
        </p:blipFill>
        <p:spPr>
          <a:xfrm>
            <a:off x="0" y="0"/>
            <a:ext cx="3429000" cy="3480495"/>
          </a:xfrm>
          <a:prstGeom prst="rect">
            <a:avLst/>
          </a:prstGeom>
        </p:spPr>
      </p:pic>
      <p:pic>
        <p:nvPicPr>
          <p:cNvPr id="10" name="Grafik 9" descr="Ein Bild, das Screenshot enthält.&#10;&#10;Automatisch generierte Beschreibung">
            <a:extLst>
              <a:ext uri="{FF2B5EF4-FFF2-40B4-BE49-F238E27FC236}">
                <a16:creationId xmlns:a16="http://schemas.microsoft.com/office/drawing/2014/main" id="{11DE4C6B-2916-9344-B4E0-FCF48DE74E94}"/>
              </a:ext>
            </a:extLst>
          </p:cNvPr>
          <p:cNvPicPr>
            <a:picLocks noChangeAspect="1"/>
          </p:cNvPicPr>
          <p:nvPr/>
        </p:nvPicPr>
        <p:blipFill>
          <a:blip r:embed="rId4"/>
          <a:stretch>
            <a:fillRect/>
          </a:stretch>
        </p:blipFill>
        <p:spPr>
          <a:xfrm>
            <a:off x="5715786" y="0"/>
            <a:ext cx="1828059" cy="2829111"/>
          </a:xfrm>
          <a:prstGeom prst="rect">
            <a:avLst/>
          </a:prstGeom>
        </p:spPr>
      </p:pic>
      <p:pic>
        <p:nvPicPr>
          <p:cNvPr id="11" name="Grafik 10" descr="Ein Bild, das Text, Screenshot enthält.&#10;&#10;Automatisch generierte Beschreibung">
            <a:extLst>
              <a:ext uri="{FF2B5EF4-FFF2-40B4-BE49-F238E27FC236}">
                <a16:creationId xmlns:a16="http://schemas.microsoft.com/office/drawing/2014/main" id="{F52BB56C-3D28-4940-807E-2B0288053E2F}"/>
              </a:ext>
            </a:extLst>
          </p:cNvPr>
          <p:cNvPicPr>
            <a:picLocks noChangeAspect="1"/>
          </p:cNvPicPr>
          <p:nvPr/>
        </p:nvPicPr>
        <p:blipFill>
          <a:blip r:embed="rId5"/>
          <a:stretch>
            <a:fillRect/>
          </a:stretch>
        </p:blipFill>
        <p:spPr>
          <a:xfrm>
            <a:off x="8037348" y="69421"/>
            <a:ext cx="1701241" cy="2699038"/>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0244516C-D89C-D34B-BD1D-D249B5AA314A}"/>
              </a:ext>
            </a:extLst>
          </p:cNvPr>
          <p:cNvPicPr>
            <a:picLocks noChangeAspect="1"/>
          </p:cNvPicPr>
          <p:nvPr/>
        </p:nvPicPr>
        <p:blipFill>
          <a:blip r:embed="rId6"/>
          <a:stretch>
            <a:fillRect/>
          </a:stretch>
        </p:blipFill>
        <p:spPr>
          <a:xfrm>
            <a:off x="10213663" y="41831"/>
            <a:ext cx="1767439" cy="2891224"/>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2ADC84E4-5A1E-AE4D-9965-623DB7C5362F}"/>
              </a:ext>
            </a:extLst>
          </p:cNvPr>
          <p:cNvPicPr>
            <a:picLocks noChangeAspect="1"/>
          </p:cNvPicPr>
          <p:nvPr/>
        </p:nvPicPr>
        <p:blipFill>
          <a:blip r:embed="rId7"/>
          <a:stretch>
            <a:fillRect/>
          </a:stretch>
        </p:blipFill>
        <p:spPr>
          <a:xfrm>
            <a:off x="65855" y="3887855"/>
            <a:ext cx="1728333" cy="2829109"/>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9392BBD0-2711-8B4D-9751-686520D53534}"/>
              </a:ext>
            </a:extLst>
          </p:cNvPr>
          <p:cNvPicPr>
            <a:picLocks noChangeAspect="1"/>
          </p:cNvPicPr>
          <p:nvPr/>
        </p:nvPicPr>
        <p:blipFill>
          <a:blip r:embed="rId8"/>
          <a:stretch>
            <a:fillRect/>
          </a:stretch>
        </p:blipFill>
        <p:spPr>
          <a:xfrm>
            <a:off x="1846402" y="3888932"/>
            <a:ext cx="1715645" cy="2835542"/>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CA6A3C06-0279-1F43-8D15-77890214BC8E}"/>
              </a:ext>
            </a:extLst>
          </p:cNvPr>
          <p:cNvPicPr>
            <a:picLocks noChangeAspect="1"/>
          </p:cNvPicPr>
          <p:nvPr/>
        </p:nvPicPr>
        <p:blipFill>
          <a:blip r:embed="rId9"/>
          <a:stretch>
            <a:fillRect/>
          </a:stretch>
        </p:blipFill>
        <p:spPr>
          <a:xfrm>
            <a:off x="5761499" y="3354255"/>
            <a:ext cx="1828059" cy="2829109"/>
          </a:xfrm>
          <a:prstGeom prst="rect">
            <a:avLst/>
          </a:prstGeom>
        </p:spPr>
      </p:pic>
      <p:pic>
        <p:nvPicPr>
          <p:cNvPr id="16" name="Grafik 15" descr="Ein Bild, das Screenshot enthält.&#10;&#10;Automatisch generierte Beschreibung">
            <a:extLst>
              <a:ext uri="{FF2B5EF4-FFF2-40B4-BE49-F238E27FC236}">
                <a16:creationId xmlns:a16="http://schemas.microsoft.com/office/drawing/2014/main" id="{A88C0796-BE1D-6746-BF09-B3EBC7962BCD}"/>
              </a:ext>
            </a:extLst>
          </p:cNvPr>
          <p:cNvPicPr>
            <a:picLocks noChangeAspect="1"/>
          </p:cNvPicPr>
          <p:nvPr/>
        </p:nvPicPr>
        <p:blipFill>
          <a:blip r:embed="rId10"/>
          <a:stretch>
            <a:fillRect/>
          </a:stretch>
        </p:blipFill>
        <p:spPr>
          <a:xfrm>
            <a:off x="7973938" y="3691280"/>
            <a:ext cx="1828059" cy="3095355"/>
          </a:xfrm>
          <a:prstGeom prst="rect">
            <a:avLst/>
          </a:prstGeom>
        </p:spPr>
      </p:pic>
      <p:pic>
        <p:nvPicPr>
          <p:cNvPr id="17" name="Grafik 16" descr="Ein Bild, das Screenshot, Text enthält.&#10;&#10;Automatisch generierte Beschreibung">
            <a:extLst>
              <a:ext uri="{FF2B5EF4-FFF2-40B4-BE49-F238E27FC236}">
                <a16:creationId xmlns:a16="http://schemas.microsoft.com/office/drawing/2014/main" id="{0EE0AE9A-907A-3443-A004-46512B0C2AB5}"/>
              </a:ext>
            </a:extLst>
          </p:cNvPr>
          <p:cNvPicPr>
            <a:picLocks noChangeAspect="1"/>
          </p:cNvPicPr>
          <p:nvPr/>
        </p:nvPicPr>
        <p:blipFill>
          <a:blip r:embed="rId11"/>
          <a:stretch>
            <a:fillRect/>
          </a:stretch>
        </p:blipFill>
        <p:spPr>
          <a:xfrm>
            <a:off x="10230865" y="3919140"/>
            <a:ext cx="1655680" cy="2856944"/>
          </a:xfrm>
          <a:prstGeom prst="rect">
            <a:avLst/>
          </a:prstGeom>
        </p:spPr>
      </p:pic>
      <p:sp>
        <p:nvSpPr>
          <p:cNvPr id="18" name="Rechteck 17">
            <a:extLst>
              <a:ext uri="{FF2B5EF4-FFF2-40B4-BE49-F238E27FC236}">
                <a16:creationId xmlns:a16="http://schemas.microsoft.com/office/drawing/2014/main" id="{AC79F894-3FA3-164A-9FAD-D2AAFA949114}"/>
              </a:ext>
            </a:extLst>
          </p:cNvPr>
          <p:cNvSpPr/>
          <p:nvPr/>
        </p:nvSpPr>
        <p:spPr>
          <a:xfrm rot="16200000">
            <a:off x="10628352" y="2601645"/>
            <a:ext cx="897132" cy="16192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ACEADE8F-6BFF-2B49-9D24-6E203FF4741A}"/>
              </a:ext>
            </a:extLst>
          </p:cNvPr>
          <p:cNvSpPr/>
          <p:nvPr/>
        </p:nvSpPr>
        <p:spPr>
          <a:xfrm rot="16200000">
            <a:off x="8463643" y="2487572"/>
            <a:ext cx="808895" cy="15319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5A6466B5-1F61-A447-800E-3ECB51FD6866}"/>
              </a:ext>
            </a:extLst>
          </p:cNvPr>
          <p:cNvSpPr/>
          <p:nvPr/>
        </p:nvSpPr>
        <p:spPr>
          <a:xfrm rot="16200000">
            <a:off x="6420576" y="5603577"/>
            <a:ext cx="473900" cy="17156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FE63E5FA-C824-C24D-82E9-A7F9686DF65C}"/>
              </a:ext>
            </a:extLst>
          </p:cNvPr>
          <p:cNvSpPr/>
          <p:nvPr/>
        </p:nvSpPr>
        <p:spPr>
          <a:xfrm rot="16200000">
            <a:off x="6427745" y="2218397"/>
            <a:ext cx="473900" cy="17156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513B1F1-4773-E94D-B9C2-D29E1E4EAB31}"/>
              </a:ext>
            </a:extLst>
          </p:cNvPr>
          <p:cNvSpPr/>
          <p:nvPr/>
        </p:nvSpPr>
        <p:spPr>
          <a:xfrm rot="16200000">
            <a:off x="1613671" y="2031679"/>
            <a:ext cx="267513" cy="33631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12AC9120-9479-C647-8D95-7D080168931B}"/>
              </a:ext>
            </a:extLst>
          </p:cNvPr>
          <p:cNvSpPr/>
          <p:nvPr/>
        </p:nvSpPr>
        <p:spPr>
          <a:xfrm rot="16200000">
            <a:off x="1285296" y="2582128"/>
            <a:ext cx="6577008" cy="15319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41152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6: Verfügbarkeit und nachhaltige Bewirtschaftung von Wasser und Sanitärversorgung für alle gewährleisten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2" name="Grafik 11">
            <a:extLst>
              <a:ext uri="{FF2B5EF4-FFF2-40B4-BE49-F238E27FC236}">
                <a16:creationId xmlns:a16="http://schemas.microsoft.com/office/drawing/2014/main" id="{FAEA8F9F-F8D0-924B-A626-34CD99AA8EE6}"/>
              </a:ext>
            </a:extLst>
          </p:cNvPr>
          <p:cNvPicPr>
            <a:picLocks noChangeAspect="1"/>
          </p:cNvPicPr>
          <p:nvPr/>
        </p:nvPicPr>
        <p:blipFill>
          <a:blip r:embed="rId3"/>
          <a:stretch>
            <a:fillRect/>
          </a:stretch>
        </p:blipFill>
        <p:spPr>
          <a:xfrm>
            <a:off x="9245243" y="1716523"/>
            <a:ext cx="2214919" cy="2214919"/>
          </a:xfrm>
          <a:prstGeom prst="rect">
            <a:avLst/>
          </a:prstGeom>
        </p:spPr>
      </p:pic>
    </p:spTree>
    <p:extLst>
      <p:ext uri="{BB962C8B-B14F-4D97-AF65-F5344CB8AC3E}">
        <p14:creationId xmlns:p14="http://schemas.microsoft.com/office/powerpoint/2010/main" val="20785086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Vektorgrafiken enthält.&#10;&#10;Automatisch generierte Beschreibung">
            <a:extLst>
              <a:ext uri="{FF2B5EF4-FFF2-40B4-BE49-F238E27FC236}">
                <a16:creationId xmlns:a16="http://schemas.microsoft.com/office/drawing/2014/main" id="{C275203F-02BB-8D4E-85CF-DC40589A48E6}"/>
              </a:ext>
            </a:extLst>
          </p:cNvPr>
          <p:cNvPicPr>
            <a:picLocks noChangeAspect="1"/>
          </p:cNvPicPr>
          <p:nvPr/>
        </p:nvPicPr>
        <p:blipFill>
          <a:blip r:embed="rId3"/>
          <a:stretch>
            <a:fillRect/>
          </a:stretch>
        </p:blipFill>
        <p:spPr>
          <a:xfrm>
            <a:off x="8375225" y="24594"/>
            <a:ext cx="3691218" cy="3691218"/>
          </a:xfrm>
          <a:prstGeom prst="rect">
            <a:avLst/>
          </a:prstGeom>
        </p:spPr>
      </p:pic>
      <p:pic>
        <p:nvPicPr>
          <p:cNvPr id="8" name="Grafik 7" descr="Ein Bild, das Text, Buch enthält.&#10;&#10;Automatisch generierte Beschreibung">
            <a:extLst>
              <a:ext uri="{FF2B5EF4-FFF2-40B4-BE49-F238E27FC236}">
                <a16:creationId xmlns:a16="http://schemas.microsoft.com/office/drawing/2014/main" id="{A4553557-1104-CA4F-95C4-D96AACE6FFB9}"/>
              </a:ext>
            </a:extLst>
          </p:cNvPr>
          <p:cNvPicPr>
            <a:picLocks noChangeAspect="1"/>
          </p:cNvPicPr>
          <p:nvPr/>
        </p:nvPicPr>
        <p:blipFill>
          <a:blip r:embed="rId4"/>
          <a:stretch>
            <a:fillRect/>
          </a:stretch>
        </p:blipFill>
        <p:spPr>
          <a:xfrm>
            <a:off x="120946" y="1915093"/>
            <a:ext cx="2176108" cy="3176289"/>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503ADA2C-0892-264D-A6D2-6A2D46D6F909}"/>
              </a:ext>
            </a:extLst>
          </p:cNvPr>
          <p:cNvPicPr>
            <a:picLocks noChangeAspect="1"/>
          </p:cNvPicPr>
          <p:nvPr/>
        </p:nvPicPr>
        <p:blipFill>
          <a:blip r:embed="rId5"/>
          <a:stretch>
            <a:fillRect/>
          </a:stretch>
        </p:blipFill>
        <p:spPr>
          <a:xfrm>
            <a:off x="2482579" y="41761"/>
            <a:ext cx="2077454" cy="3285815"/>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BA1495A4-BB9B-E049-9F4E-BB55671FDA4D}"/>
              </a:ext>
            </a:extLst>
          </p:cNvPr>
          <p:cNvPicPr>
            <a:picLocks noChangeAspect="1"/>
          </p:cNvPicPr>
          <p:nvPr/>
        </p:nvPicPr>
        <p:blipFill>
          <a:blip r:embed="rId6"/>
          <a:stretch>
            <a:fillRect/>
          </a:stretch>
        </p:blipFill>
        <p:spPr>
          <a:xfrm>
            <a:off x="2482579" y="3661012"/>
            <a:ext cx="2032644" cy="3014127"/>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B6144911-C00E-B94C-B157-F91177319D91}"/>
              </a:ext>
            </a:extLst>
          </p:cNvPr>
          <p:cNvPicPr>
            <a:picLocks noChangeAspect="1"/>
          </p:cNvPicPr>
          <p:nvPr/>
        </p:nvPicPr>
        <p:blipFill>
          <a:blip r:embed="rId7"/>
          <a:stretch>
            <a:fillRect/>
          </a:stretch>
        </p:blipFill>
        <p:spPr>
          <a:xfrm>
            <a:off x="6376546" y="2385306"/>
            <a:ext cx="1744624" cy="289725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78B53E35-4026-7E48-916B-EAD3695181BB}"/>
              </a:ext>
            </a:extLst>
          </p:cNvPr>
          <p:cNvPicPr>
            <a:picLocks noChangeAspect="1"/>
          </p:cNvPicPr>
          <p:nvPr/>
        </p:nvPicPr>
        <p:blipFill>
          <a:blip r:embed="rId8"/>
          <a:stretch>
            <a:fillRect/>
          </a:stretch>
        </p:blipFill>
        <p:spPr>
          <a:xfrm>
            <a:off x="10169466" y="3866483"/>
            <a:ext cx="1744624" cy="2930326"/>
          </a:xfrm>
          <a:prstGeom prst="rect">
            <a:avLst/>
          </a:prstGeom>
        </p:spPr>
      </p:pic>
      <p:sp>
        <p:nvSpPr>
          <p:cNvPr id="13" name="Rechteck 12">
            <a:extLst>
              <a:ext uri="{FF2B5EF4-FFF2-40B4-BE49-F238E27FC236}">
                <a16:creationId xmlns:a16="http://schemas.microsoft.com/office/drawing/2014/main" id="{5BEA02D8-966B-2A40-A67D-2E28BC9DD984}"/>
              </a:ext>
            </a:extLst>
          </p:cNvPr>
          <p:cNvSpPr/>
          <p:nvPr/>
        </p:nvSpPr>
        <p:spPr>
          <a:xfrm rot="16200000">
            <a:off x="358017" y="-55008"/>
            <a:ext cx="1666343" cy="2014426"/>
          </a:xfrm>
          <a:prstGeom prst="rect">
            <a:avLst/>
          </a:prstGeom>
          <a:solidFill>
            <a:srgbClr val="F9F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6A0671C4-87D3-CE46-9E40-FF01760ED536}"/>
              </a:ext>
            </a:extLst>
          </p:cNvPr>
          <p:cNvSpPr/>
          <p:nvPr/>
        </p:nvSpPr>
        <p:spPr>
          <a:xfrm rot="16200000">
            <a:off x="467094" y="4893917"/>
            <a:ext cx="1483813" cy="1978803"/>
          </a:xfrm>
          <a:prstGeom prst="rect">
            <a:avLst/>
          </a:prstGeom>
          <a:solidFill>
            <a:srgbClr val="F9F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F5FB6E6-129A-6A41-9E14-5FEFF76336E0}"/>
              </a:ext>
            </a:extLst>
          </p:cNvPr>
          <p:cNvSpPr/>
          <p:nvPr/>
        </p:nvSpPr>
        <p:spPr>
          <a:xfrm rot="16200000">
            <a:off x="2190076" y="2692809"/>
            <a:ext cx="6506191" cy="1358639"/>
          </a:xfrm>
          <a:prstGeom prst="rect">
            <a:avLst/>
          </a:prstGeom>
          <a:solidFill>
            <a:srgbClr val="F9F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1D25F5DA-A063-894A-9543-8375333951D6}"/>
              </a:ext>
            </a:extLst>
          </p:cNvPr>
          <p:cNvSpPr/>
          <p:nvPr/>
        </p:nvSpPr>
        <p:spPr>
          <a:xfrm rot="16200000">
            <a:off x="3426594" y="2499182"/>
            <a:ext cx="246823" cy="1978803"/>
          </a:xfrm>
          <a:prstGeom prst="rect">
            <a:avLst/>
          </a:prstGeom>
          <a:solidFill>
            <a:srgbClr val="F9F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17A8AFC7-B00A-3542-9A72-4563E4C873AC}"/>
              </a:ext>
            </a:extLst>
          </p:cNvPr>
          <p:cNvSpPr/>
          <p:nvPr/>
        </p:nvSpPr>
        <p:spPr>
          <a:xfrm rot="16200000">
            <a:off x="7745781" y="4512464"/>
            <a:ext cx="2799074" cy="1540185"/>
          </a:xfrm>
          <a:prstGeom prst="rect">
            <a:avLst/>
          </a:prstGeom>
          <a:solidFill>
            <a:srgbClr val="F9F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1949CC5B-C53E-D84A-800A-5F7111B7AA72}"/>
              </a:ext>
            </a:extLst>
          </p:cNvPr>
          <p:cNvSpPr/>
          <p:nvPr/>
        </p:nvSpPr>
        <p:spPr>
          <a:xfrm rot="16200000">
            <a:off x="6169939" y="427859"/>
            <a:ext cx="2157839" cy="1540185"/>
          </a:xfrm>
          <a:prstGeom prst="rect">
            <a:avLst/>
          </a:prstGeom>
          <a:solidFill>
            <a:srgbClr val="F9F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3619061D-B47F-EE4B-942D-14835E7CD70E}"/>
              </a:ext>
            </a:extLst>
          </p:cNvPr>
          <p:cNvSpPr/>
          <p:nvPr/>
        </p:nvSpPr>
        <p:spPr>
          <a:xfrm rot="16200000">
            <a:off x="6594419" y="5257561"/>
            <a:ext cx="1308878" cy="1540185"/>
          </a:xfrm>
          <a:prstGeom prst="rect">
            <a:avLst/>
          </a:prstGeom>
          <a:solidFill>
            <a:srgbClr val="F9F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988444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7: </a:t>
            </a:r>
            <a:r>
              <a:rPr lang="de-DE" dirty="0"/>
              <a:t>Zu</a:t>
            </a:r>
            <a:r>
              <a:rPr lang="de-DE" b="1" dirty="0"/>
              <a:t>gang zu bezahlbarer, verlässlicher, nachhaltiger und zeitgemäßer Energie für alle sichern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descr="Ein Bild, das Text enthält.&#10;&#10;Automatisch generierte Beschreibung">
            <a:extLst>
              <a:ext uri="{FF2B5EF4-FFF2-40B4-BE49-F238E27FC236}">
                <a16:creationId xmlns:a16="http://schemas.microsoft.com/office/drawing/2014/main" id="{AEB9B33C-15AB-3245-BDBF-9C8D9667C34F}"/>
              </a:ext>
            </a:extLst>
          </p:cNvPr>
          <p:cNvPicPr>
            <a:picLocks noChangeAspect="1"/>
          </p:cNvPicPr>
          <p:nvPr/>
        </p:nvPicPr>
        <p:blipFill>
          <a:blip r:embed="rId3"/>
          <a:stretch>
            <a:fillRect/>
          </a:stretch>
        </p:blipFill>
        <p:spPr>
          <a:xfrm>
            <a:off x="9232840" y="1702937"/>
            <a:ext cx="2214919" cy="2214919"/>
          </a:xfrm>
          <a:prstGeom prst="rect">
            <a:avLst/>
          </a:prstGeom>
        </p:spPr>
      </p:pic>
    </p:spTree>
    <p:extLst>
      <p:ext uri="{BB962C8B-B14F-4D97-AF65-F5344CB8AC3E}">
        <p14:creationId xmlns:p14="http://schemas.microsoft.com/office/powerpoint/2010/main" val="28345871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D81F0F4-F2B4-6E40-AE3D-8F9D9173D61C}"/>
              </a:ext>
            </a:extLst>
          </p:cNvPr>
          <p:cNvPicPr>
            <a:picLocks noChangeAspect="1"/>
          </p:cNvPicPr>
          <p:nvPr/>
        </p:nvPicPr>
        <p:blipFill>
          <a:blip r:embed="rId3"/>
          <a:stretch>
            <a:fillRect/>
          </a:stretch>
        </p:blipFill>
        <p:spPr>
          <a:xfrm>
            <a:off x="100994" y="76200"/>
            <a:ext cx="3004156" cy="3004156"/>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00E4A1DD-A31E-C543-909B-9E731B451DCA}"/>
              </a:ext>
            </a:extLst>
          </p:cNvPr>
          <p:cNvPicPr>
            <a:picLocks noChangeAspect="1"/>
          </p:cNvPicPr>
          <p:nvPr/>
        </p:nvPicPr>
        <p:blipFill>
          <a:blip r:embed="rId4"/>
          <a:stretch>
            <a:fillRect/>
          </a:stretch>
        </p:blipFill>
        <p:spPr>
          <a:xfrm>
            <a:off x="3265250" y="92303"/>
            <a:ext cx="1337049" cy="2070100"/>
          </a:xfrm>
          <a:prstGeom prst="rect">
            <a:avLst/>
          </a:prstGeom>
        </p:spPr>
      </p:pic>
      <p:pic>
        <p:nvPicPr>
          <p:cNvPr id="9" name="Grafik 8" descr="Ein Bild, das Text, Objekt enthält.&#10;&#10;Automatisch generierte Beschreibung">
            <a:extLst>
              <a:ext uri="{FF2B5EF4-FFF2-40B4-BE49-F238E27FC236}">
                <a16:creationId xmlns:a16="http://schemas.microsoft.com/office/drawing/2014/main" id="{DBF149D3-565E-C241-826B-C989A63DB681}"/>
              </a:ext>
            </a:extLst>
          </p:cNvPr>
          <p:cNvPicPr>
            <a:picLocks noChangeAspect="1"/>
          </p:cNvPicPr>
          <p:nvPr/>
        </p:nvPicPr>
        <p:blipFill>
          <a:blip r:embed="rId5"/>
          <a:stretch>
            <a:fillRect/>
          </a:stretch>
        </p:blipFill>
        <p:spPr>
          <a:xfrm>
            <a:off x="4880068" y="88885"/>
            <a:ext cx="1264139" cy="2070100"/>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D5F288BA-86B6-A245-8172-CF7B645FA095}"/>
              </a:ext>
            </a:extLst>
          </p:cNvPr>
          <p:cNvPicPr>
            <a:picLocks noChangeAspect="1"/>
          </p:cNvPicPr>
          <p:nvPr/>
        </p:nvPicPr>
        <p:blipFill>
          <a:blip r:embed="rId6"/>
          <a:stretch>
            <a:fillRect/>
          </a:stretch>
        </p:blipFill>
        <p:spPr>
          <a:xfrm>
            <a:off x="6415178" y="121545"/>
            <a:ext cx="1265476" cy="20701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CA64835-3BC5-8D45-B938-D345741A84D2}"/>
              </a:ext>
            </a:extLst>
          </p:cNvPr>
          <p:cNvPicPr>
            <a:picLocks noChangeAspect="1"/>
          </p:cNvPicPr>
          <p:nvPr/>
        </p:nvPicPr>
        <p:blipFill>
          <a:blip r:embed="rId7"/>
          <a:stretch>
            <a:fillRect/>
          </a:stretch>
        </p:blipFill>
        <p:spPr>
          <a:xfrm>
            <a:off x="9327264" y="6635"/>
            <a:ext cx="1301729" cy="20701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6361FCFC-0558-9447-882C-A4E987190492}"/>
              </a:ext>
            </a:extLst>
          </p:cNvPr>
          <p:cNvPicPr>
            <a:picLocks noChangeAspect="1"/>
          </p:cNvPicPr>
          <p:nvPr/>
        </p:nvPicPr>
        <p:blipFill>
          <a:blip r:embed="rId8"/>
          <a:stretch>
            <a:fillRect/>
          </a:stretch>
        </p:blipFill>
        <p:spPr>
          <a:xfrm>
            <a:off x="111790" y="3196662"/>
            <a:ext cx="1407035" cy="2283388"/>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86AC4FEE-0437-D14C-8A74-476424C08C51}"/>
              </a:ext>
            </a:extLst>
          </p:cNvPr>
          <p:cNvPicPr>
            <a:picLocks noChangeAspect="1"/>
          </p:cNvPicPr>
          <p:nvPr/>
        </p:nvPicPr>
        <p:blipFill>
          <a:blip r:embed="rId9"/>
          <a:stretch>
            <a:fillRect/>
          </a:stretch>
        </p:blipFill>
        <p:spPr>
          <a:xfrm>
            <a:off x="1653144" y="3196663"/>
            <a:ext cx="1392154" cy="2283388"/>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DBEA7C54-230F-1044-B7CA-15CDCFC1694E}"/>
              </a:ext>
            </a:extLst>
          </p:cNvPr>
          <p:cNvPicPr>
            <a:picLocks noChangeAspect="1"/>
          </p:cNvPicPr>
          <p:nvPr/>
        </p:nvPicPr>
        <p:blipFill>
          <a:blip r:embed="rId10"/>
          <a:stretch>
            <a:fillRect/>
          </a:stretch>
        </p:blipFill>
        <p:spPr>
          <a:xfrm>
            <a:off x="3301443" y="2313341"/>
            <a:ext cx="1337049" cy="2070100"/>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A11F6F69-EF39-0F4F-BF70-5F4DA1BFED13}"/>
              </a:ext>
            </a:extLst>
          </p:cNvPr>
          <p:cNvPicPr>
            <a:picLocks noChangeAspect="1"/>
          </p:cNvPicPr>
          <p:nvPr/>
        </p:nvPicPr>
        <p:blipFill>
          <a:blip r:embed="rId11"/>
          <a:stretch>
            <a:fillRect/>
          </a:stretch>
        </p:blipFill>
        <p:spPr>
          <a:xfrm>
            <a:off x="4909463" y="2413842"/>
            <a:ext cx="1264646" cy="2070100"/>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E62076CD-4BAB-B04E-B586-AC89AB5198A8}"/>
              </a:ext>
            </a:extLst>
          </p:cNvPr>
          <p:cNvPicPr>
            <a:picLocks noChangeAspect="1"/>
          </p:cNvPicPr>
          <p:nvPr/>
        </p:nvPicPr>
        <p:blipFill>
          <a:blip r:embed="rId12"/>
          <a:stretch>
            <a:fillRect/>
          </a:stretch>
        </p:blipFill>
        <p:spPr>
          <a:xfrm>
            <a:off x="7969985" y="2398299"/>
            <a:ext cx="1202214" cy="2070100"/>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759BD452-F38F-2347-98A9-62A998DCCEF4}"/>
              </a:ext>
            </a:extLst>
          </p:cNvPr>
          <p:cNvPicPr>
            <a:picLocks noChangeAspect="1"/>
          </p:cNvPicPr>
          <p:nvPr/>
        </p:nvPicPr>
        <p:blipFill>
          <a:blip r:embed="rId13"/>
          <a:stretch>
            <a:fillRect/>
          </a:stretch>
        </p:blipFill>
        <p:spPr>
          <a:xfrm>
            <a:off x="4909547" y="4738799"/>
            <a:ext cx="1227395" cy="2009123"/>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1BDDC585-E083-8444-95AF-36E6BC8F3748}"/>
              </a:ext>
            </a:extLst>
          </p:cNvPr>
          <p:cNvPicPr>
            <a:picLocks noChangeAspect="1"/>
          </p:cNvPicPr>
          <p:nvPr/>
        </p:nvPicPr>
        <p:blipFill>
          <a:blip r:embed="rId14"/>
          <a:stretch>
            <a:fillRect/>
          </a:stretch>
        </p:blipFill>
        <p:spPr>
          <a:xfrm>
            <a:off x="6440625" y="4738209"/>
            <a:ext cx="1202214" cy="1860550"/>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D8F130D1-84C1-7342-8471-F12C7A489D07}"/>
              </a:ext>
            </a:extLst>
          </p:cNvPr>
          <p:cNvPicPr>
            <a:picLocks noChangeAspect="1"/>
          </p:cNvPicPr>
          <p:nvPr/>
        </p:nvPicPr>
        <p:blipFill>
          <a:blip r:embed="rId15"/>
          <a:stretch>
            <a:fillRect/>
          </a:stretch>
        </p:blipFill>
        <p:spPr>
          <a:xfrm>
            <a:off x="9291066" y="4709124"/>
            <a:ext cx="1337927" cy="2009124"/>
          </a:xfrm>
          <a:prstGeom prst="rect">
            <a:avLst/>
          </a:prstGeom>
        </p:spPr>
      </p:pic>
      <p:sp>
        <p:nvSpPr>
          <p:cNvPr id="20" name="Rechteck 19">
            <a:extLst>
              <a:ext uri="{FF2B5EF4-FFF2-40B4-BE49-F238E27FC236}">
                <a16:creationId xmlns:a16="http://schemas.microsoft.com/office/drawing/2014/main" id="{3E672CE6-EECD-6F43-83A4-50E8685B5473}"/>
              </a:ext>
            </a:extLst>
          </p:cNvPr>
          <p:cNvSpPr/>
          <p:nvPr/>
        </p:nvSpPr>
        <p:spPr>
          <a:xfrm>
            <a:off x="9395227" y="2202174"/>
            <a:ext cx="1172713" cy="239582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C08AAF8E-CFA1-934B-84E4-0FFCFBC1BC44}"/>
              </a:ext>
            </a:extLst>
          </p:cNvPr>
          <p:cNvSpPr/>
          <p:nvPr/>
        </p:nvSpPr>
        <p:spPr>
          <a:xfrm rot="16200000">
            <a:off x="1037623" y="4752372"/>
            <a:ext cx="1033746" cy="28854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21210ED-1257-4E41-911F-07D29AF31385}"/>
              </a:ext>
            </a:extLst>
          </p:cNvPr>
          <p:cNvSpPr/>
          <p:nvPr/>
        </p:nvSpPr>
        <p:spPr>
          <a:xfrm rot="16200000">
            <a:off x="8085166" y="2838817"/>
            <a:ext cx="6680200" cy="117271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89CB4F0-B904-8A4F-B992-958D1FA2DA66}"/>
              </a:ext>
            </a:extLst>
          </p:cNvPr>
          <p:cNvSpPr/>
          <p:nvPr/>
        </p:nvSpPr>
        <p:spPr>
          <a:xfrm>
            <a:off x="3387678" y="4431310"/>
            <a:ext cx="1172713" cy="22878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AC4F1132-94B8-174B-BD9F-FFC915ACCA96}"/>
              </a:ext>
            </a:extLst>
          </p:cNvPr>
          <p:cNvSpPr/>
          <p:nvPr/>
        </p:nvSpPr>
        <p:spPr>
          <a:xfrm>
            <a:off x="7931523" y="100441"/>
            <a:ext cx="1172713" cy="212791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2B9FB365-797F-F74E-BB6A-274D3DDE70B6}"/>
              </a:ext>
            </a:extLst>
          </p:cNvPr>
          <p:cNvSpPr/>
          <p:nvPr/>
        </p:nvSpPr>
        <p:spPr>
          <a:xfrm>
            <a:off x="7923706" y="4512233"/>
            <a:ext cx="1172713" cy="212791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94D712F0-EBE3-3E4C-ACA5-2687656D3146}"/>
              </a:ext>
            </a:extLst>
          </p:cNvPr>
          <p:cNvSpPr/>
          <p:nvPr/>
        </p:nvSpPr>
        <p:spPr>
          <a:xfrm>
            <a:off x="6473147" y="2251713"/>
            <a:ext cx="1172713" cy="23462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129889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8: Dauerhaftes, inklusives und nachhaltiges Wirtschaftswachstum, produktive Vollbeschäftigung und menschenwürdige Arbeit für alle fördern</a:t>
            </a:r>
            <a:endParaRPr lang="de-DE" b="1" dirty="0">
              <a:highlight>
                <a:srgbClr val="00FFFF"/>
              </a:highlight>
            </a:endParaRP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2" name="Grafik 11">
            <a:extLst>
              <a:ext uri="{FF2B5EF4-FFF2-40B4-BE49-F238E27FC236}">
                <a16:creationId xmlns:a16="http://schemas.microsoft.com/office/drawing/2014/main" id="{E1319B3D-60BE-984B-A628-A1673086F500}"/>
              </a:ext>
            </a:extLst>
          </p:cNvPr>
          <p:cNvPicPr>
            <a:picLocks noChangeAspect="1"/>
          </p:cNvPicPr>
          <p:nvPr/>
        </p:nvPicPr>
        <p:blipFill>
          <a:blip r:embed="rId3"/>
          <a:stretch>
            <a:fillRect/>
          </a:stretch>
        </p:blipFill>
        <p:spPr>
          <a:xfrm>
            <a:off x="9240746" y="1700213"/>
            <a:ext cx="2219417" cy="2219417"/>
          </a:xfrm>
          <a:prstGeom prst="rect">
            <a:avLst/>
          </a:prstGeom>
        </p:spPr>
      </p:pic>
    </p:spTree>
    <p:extLst>
      <p:ext uri="{BB962C8B-B14F-4D97-AF65-F5344CB8AC3E}">
        <p14:creationId xmlns:p14="http://schemas.microsoft.com/office/powerpoint/2010/main" val="17639312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enthält.&#10;&#10;Automatisch generierte Beschreibung">
            <a:extLst>
              <a:ext uri="{FF2B5EF4-FFF2-40B4-BE49-F238E27FC236}">
                <a16:creationId xmlns:a16="http://schemas.microsoft.com/office/drawing/2014/main" id="{6B4D3FF3-22F7-C242-B8F3-FEDD070BE790}"/>
              </a:ext>
            </a:extLst>
          </p:cNvPr>
          <p:cNvPicPr>
            <a:picLocks noChangeAspect="1"/>
          </p:cNvPicPr>
          <p:nvPr/>
        </p:nvPicPr>
        <p:blipFill>
          <a:blip r:embed="rId3"/>
          <a:stretch>
            <a:fillRect/>
          </a:stretch>
        </p:blipFill>
        <p:spPr>
          <a:xfrm>
            <a:off x="0" y="0"/>
            <a:ext cx="3726712" cy="3726712"/>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85A84D50-E743-5843-8DCA-33B371B7533E}"/>
              </a:ext>
            </a:extLst>
          </p:cNvPr>
          <p:cNvPicPr>
            <a:picLocks noChangeAspect="1"/>
          </p:cNvPicPr>
          <p:nvPr/>
        </p:nvPicPr>
        <p:blipFill>
          <a:blip r:embed="rId4"/>
          <a:stretch>
            <a:fillRect/>
          </a:stretch>
        </p:blipFill>
        <p:spPr>
          <a:xfrm>
            <a:off x="3977481" y="47487"/>
            <a:ext cx="1612291" cy="2964281"/>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92A23BB4-B557-E242-8420-204EF3225010}"/>
              </a:ext>
            </a:extLst>
          </p:cNvPr>
          <p:cNvPicPr>
            <a:picLocks noChangeAspect="1"/>
          </p:cNvPicPr>
          <p:nvPr/>
        </p:nvPicPr>
        <p:blipFill>
          <a:blip r:embed="rId5"/>
          <a:stretch>
            <a:fillRect/>
          </a:stretch>
        </p:blipFill>
        <p:spPr>
          <a:xfrm>
            <a:off x="7561564" y="1451229"/>
            <a:ext cx="1667591" cy="2940839"/>
          </a:xfrm>
          <a:prstGeom prst="rect">
            <a:avLst/>
          </a:prstGeom>
        </p:spPr>
      </p:pic>
      <p:pic>
        <p:nvPicPr>
          <p:cNvPr id="12" name="Grafik 11">
            <a:extLst>
              <a:ext uri="{FF2B5EF4-FFF2-40B4-BE49-F238E27FC236}">
                <a16:creationId xmlns:a16="http://schemas.microsoft.com/office/drawing/2014/main" id="{BB045322-82D1-3042-A0E6-19579D161A6D}"/>
              </a:ext>
            </a:extLst>
          </p:cNvPr>
          <p:cNvPicPr>
            <a:picLocks noChangeAspect="1"/>
          </p:cNvPicPr>
          <p:nvPr/>
        </p:nvPicPr>
        <p:blipFill>
          <a:blip r:embed="rId6"/>
          <a:stretch>
            <a:fillRect/>
          </a:stretch>
        </p:blipFill>
        <p:spPr>
          <a:xfrm>
            <a:off x="10380476" y="19103"/>
            <a:ext cx="1629029" cy="2848064"/>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1C59EAB4-72E7-4D4D-BBD3-617E0CBA1953}"/>
              </a:ext>
            </a:extLst>
          </p:cNvPr>
          <p:cNvPicPr>
            <a:picLocks noChangeAspect="1"/>
          </p:cNvPicPr>
          <p:nvPr/>
        </p:nvPicPr>
        <p:blipFill>
          <a:blip r:embed="rId7"/>
          <a:stretch>
            <a:fillRect/>
          </a:stretch>
        </p:blipFill>
        <p:spPr>
          <a:xfrm>
            <a:off x="18324" y="3911461"/>
            <a:ext cx="1541961" cy="2853264"/>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515BAC71-862F-7542-A43E-FBC5F0305367}"/>
              </a:ext>
            </a:extLst>
          </p:cNvPr>
          <p:cNvPicPr>
            <a:picLocks noChangeAspect="1"/>
          </p:cNvPicPr>
          <p:nvPr/>
        </p:nvPicPr>
        <p:blipFill>
          <a:blip r:embed="rId8"/>
          <a:stretch>
            <a:fillRect/>
          </a:stretch>
        </p:blipFill>
        <p:spPr>
          <a:xfrm>
            <a:off x="1551320" y="3911462"/>
            <a:ext cx="1611277" cy="2853264"/>
          </a:xfrm>
          <a:prstGeom prst="rect">
            <a:avLst/>
          </a:prstGeom>
        </p:spPr>
      </p:pic>
      <p:pic>
        <p:nvPicPr>
          <p:cNvPr id="15" name="Grafik 14">
            <a:extLst>
              <a:ext uri="{FF2B5EF4-FFF2-40B4-BE49-F238E27FC236}">
                <a16:creationId xmlns:a16="http://schemas.microsoft.com/office/drawing/2014/main" id="{0C1591B8-6C52-8642-B86C-1246DB1FF24F}"/>
              </a:ext>
            </a:extLst>
          </p:cNvPr>
          <p:cNvPicPr>
            <a:picLocks noChangeAspect="1"/>
          </p:cNvPicPr>
          <p:nvPr/>
        </p:nvPicPr>
        <p:blipFill>
          <a:blip r:embed="rId9"/>
          <a:stretch>
            <a:fillRect/>
          </a:stretch>
        </p:blipFill>
        <p:spPr>
          <a:xfrm>
            <a:off x="3977481" y="3093714"/>
            <a:ext cx="1612291" cy="3091847"/>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8C61EAE1-4792-EB46-824F-4176D7D2820B}"/>
              </a:ext>
            </a:extLst>
          </p:cNvPr>
          <p:cNvPicPr>
            <a:picLocks noChangeAspect="1"/>
          </p:cNvPicPr>
          <p:nvPr/>
        </p:nvPicPr>
        <p:blipFill>
          <a:blip r:embed="rId10"/>
          <a:stretch>
            <a:fillRect/>
          </a:stretch>
        </p:blipFill>
        <p:spPr>
          <a:xfrm>
            <a:off x="5777980" y="2492632"/>
            <a:ext cx="1612291" cy="2935991"/>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80E89BB1-E819-5644-BC7A-357FA28922AD}"/>
              </a:ext>
            </a:extLst>
          </p:cNvPr>
          <p:cNvPicPr>
            <a:picLocks noChangeAspect="1"/>
          </p:cNvPicPr>
          <p:nvPr/>
        </p:nvPicPr>
        <p:blipFill>
          <a:blip r:embed="rId11"/>
          <a:stretch>
            <a:fillRect/>
          </a:stretch>
        </p:blipFill>
        <p:spPr>
          <a:xfrm>
            <a:off x="10380476" y="3886572"/>
            <a:ext cx="1562490" cy="2853265"/>
          </a:xfrm>
          <a:prstGeom prst="rect">
            <a:avLst/>
          </a:prstGeom>
        </p:spPr>
      </p:pic>
      <p:sp>
        <p:nvSpPr>
          <p:cNvPr id="18" name="Rechteck 17">
            <a:extLst>
              <a:ext uri="{FF2B5EF4-FFF2-40B4-BE49-F238E27FC236}">
                <a16:creationId xmlns:a16="http://schemas.microsoft.com/office/drawing/2014/main" id="{6FC4B8F1-6160-5F49-A6A1-CCEFDF83D152}"/>
              </a:ext>
            </a:extLst>
          </p:cNvPr>
          <p:cNvSpPr/>
          <p:nvPr/>
        </p:nvSpPr>
        <p:spPr>
          <a:xfrm rot="16200000">
            <a:off x="10718320" y="2629896"/>
            <a:ext cx="891038" cy="14745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EE66BA4D-4D39-F145-918D-71A455CD90FC}"/>
              </a:ext>
            </a:extLst>
          </p:cNvPr>
          <p:cNvSpPr/>
          <p:nvPr/>
        </p:nvSpPr>
        <p:spPr>
          <a:xfrm rot="16200000">
            <a:off x="7717587" y="-21784"/>
            <a:ext cx="1383778" cy="15622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04854736-6582-DE48-8AEB-6574CEEB0FEE}"/>
              </a:ext>
            </a:extLst>
          </p:cNvPr>
          <p:cNvSpPr/>
          <p:nvPr/>
        </p:nvSpPr>
        <p:spPr>
          <a:xfrm rot="16200000">
            <a:off x="4516353" y="5711079"/>
            <a:ext cx="534546" cy="15622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B40F4AF6-0363-0542-8C6D-07054B892C54}"/>
              </a:ext>
            </a:extLst>
          </p:cNvPr>
          <p:cNvSpPr/>
          <p:nvPr/>
        </p:nvSpPr>
        <p:spPr>
          <a:xfrm>
            <a:off x="3226981" y="3960628"/>
            <a:ext cx="432855" cy="275136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09CC185-38C9-5C45-9538-26C93FC51BA6}"/>
              </a:ext>
            </a:extLst>
          </p:cNvPr>
          <p:cNvSpPr/>
          <p:nvPr/>
        </p:nvSpPr>
        <p:spPr>
          <a:xfrm rot="16200000">
            <a:off x="5424430" y="524569"/>
            <a:ext cx="2309260" cy="15653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3BFD3DE-DCCA-5E4E-B301-AC0605CD34AB}"/>
              </a:ext>
            </a:extLst>
          </p:cNvPr>
          <p:cNvSpPr/>
          <p:nvPr/>
        </p:nvSpPr>
        <p:spPr>
          <a:xfrm>
            <a:off x="9444372" y="67453"/>
            <a:ext cx="720887" cy="664453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1469730A-04A9-D04B-AAB1-6AA28243E694}"/>
              </a:ext>
            </a:extLst>
          </p:cNvPr>
          <p:cNvSpPr/>
          <p:nvPr/>
        </p:nvSpPr>
        <p:spPr>
          <a:xfrm rot="16200000">
            <a:off x="7223618" y="4769941"/>
            <a:ext cx="2321851" cy="15622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494D354F-D359-B141-B71D-73721F11D785}"/>
              </a:ext>
            </a:extLst>
          </p:cNvPr>
          <p:cNvSpPr/>
          <p:nvPr/>
        </p:nvSpPr>
        <p:spPr>
          <a:xfrm rot="16200000">
            <a:off x="5951663" y="5301237"/>
            <a:ext cx="1246004" cy="15622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64498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9: Eine belastbare Infrastruktur aufbauen, inklusive und nachhaltige Industrialisierung fördern und Innovationen unterstützen</a:t>
            </a:r>
            <a:endParaRPr lang="de-DE" b="1" dirty="0">
              <a:highlight>
                <a:srgbClr val="00FFFF"/>
              </a:highlight>
            </a:endParaRP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a:extLst>
              <a:ext uri="{FF2B5EF4-FFF2-40B4-BE49-F238E27FC236}">
                <a16:creationId xmlns:a16="http://schemas.microsoft.com/office/drawing/2014/main" id="{72D218CF-3331-FE43-8B0E-088DD908042C}"/>
              </a:ext>
            </a:extLst>
          </p:cNvPr>
          <p:cNvPicPr>
            <a:picLocks noChangeAspect="1"/>
          </p:cNvPicPr>
          <p:nvPr/>
        </p:nvPicPr>
        <p:blipFill>
          <a:blip r:embed="rId3"/>
          <a:stretch>
            <a:fillRect/>
          </a:stretch>
        </p:blipFill>
        <p:spPr>
          <a:xfrm>
            <a:off x="9258870" y="1700213"/>
            <a:ext cx="2214919" cy="2214919"/>
          </a:xfrm>
          <a:prstGeom prst="rect">
            <a:avLst/>
          </a:prstGeom>
        </p:spPr>
      </p:pic>
    </p:spTree>
    <p:extLst>
      <p:ext uri="{BB962C8B-B14F-4D97-AF65-F5344CB8AC3E}">
        <p14:creationId xmlns:p14="http://schemas.microsoft.com/office/powerpoint/2010/main" val="115450322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8F5D82A-DA90-8A43-A782-D12BA5CFD6DA}"/>
              </a:ext>
            </a:extLst>
          </p:cNvPr>
          <p:cNvSpPr/>
          <p:nvPr/>
        </p:nvSpPr>
        <p:spPr>
          <a:xfrm rot="16200000">
            <a:off x="334691" y="5321288"/>
            <a:ext cx="1233005" cy="1637582"/>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23E09E1-A569-8742-8BB3-8ACE66447E71}"/>
              </a:ext>
            </a:extLst>
          </p:cNvPr>
          <p:cNvSpPr/>
          <p:nvPr/>
        </p:nvSpPr>
        <p:spPr>
          <a:xfrm rot="16200000">
            <a:off x="2586096" y="-529613"/>
            <a:ext cx="592156" cy="1808192"/>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Text, Raum enthält.&#10;&#10;Automatisch generierte Beschreibung">
            <a:extLst>
              <a:ext uri="{FF2B5EF4-FFF2-40B4-BE49-F238E27FC236}">
                <a16:creationId xmlns:a16="http://schemas.microsoft.com/office/drawing/2014/main" id="{D186F0CC-05EC-B245-A24D-8212F7F00A83}"/>
              </a:ext>
            </a:extLst>
          </p:cNvPr>
          <p:cNvPicPr>
            <a:picLocks noChangeAspect="1"/>
          </p:cNvPicPr>
          <p:nvPr/>
        </p:nvPicPr>
        <p:blipFill>
          <a:blip r:embed="rId3"/>
          <a:stretch>
            <a:fillRect/>
          </a:stretch>
        </p:blipFill>
        <p:spPr>
          <a:xfrm>
            <a:off x="84829" y="34860"/>
            <a:ext cx="1679234" cy="2429955"/>
          </a:xfrm>
          <a:prstGeom prst="rect">
            <a:avLst/>
          </a:prstGeom>
        </p:spPr>
      </p:pic>
      <p:pic>
        <p:nvPicPr>
          <p:cNvPr id="11" name="Grafik 10">
            <a:extLst>
              <a:ext uri="{FF2B5EF4-FFF2-40B4-BE49-F238E27FC236}">
                <a16:creationId xmlns:a16="http://schemas.microsoft.com/office/drawing/2014/main" id="{429384C0-C4A0-2D47-9EDF-44AAE55C4064}"/>
              </a:ext>
            </a:extLst>
          </p:cNvPr>
          <p:cNvPicPr>
            <a:picLocks noChangeAspect="1"/>
          </p:cNvPicPr>
          <p:nvPr/>
        </p:nvPicPr>
        <p:blipFill>
          <a:blip r:embed="rId4"/>
          <a:stretch>
            <a:fillRect/>
          </a:stretch>
        </p:blipFill>
        <p:spPr>
          <a:xfrm>
            <a:off x="1932584" y="707206"/>
            <a:ext cx="1895582" cy="3102879"/>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4B69296D-91AA-114C-88E6-5ED5BABDF208}"/>
              </a:ext>
            </a:extLst>
          </p:cNvPr>
          <p:cNvPicPr>
            <a:picLocks noChangeAspect="1"/>
          </p:cNvPicPr>
          <p:nvPr/>
        </p:nvPicPr>
        <p:blipFill>
          <a:blip r:embed="rId5"/>
          <a:stretch>
            <a:fillRect/>
          </a:stretch>
        </p:blipFill>
        <p:spPr>
          <a:xfrm>
            <a:off x="90751" y="2780975"/>
            <a:ext cx="1724417" cy="2666964"/>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80989974-6FDA-524F-A719-2A71ADEA7CC2}"/>
              </a:ext>
            </a:extLst>
          </p:cNvPr>
          <p:cNvPicPr>
            <a:picLocks noChangeAspect="1"/>
          </p:cNvPicPr>
          <p:nvPr/>
        </p:nvPicPr>
        <p:blipFill>
          <a:blip r:embed="rId6"/>
          <a:stretch>
            <a:fillRect/>
          </a:stretch>
        </p:blipFill>
        <p:spPr>
          <a:xfrm>
            <a:off x="3945199" y="2868557"/>
            <a:ext cx="1808193" cy="2668716"/>
          </a:xfrm>
          <a:prstGeom prst="rect">
            <a:avLst/>
          </a:prstGeom>
        </p:spPr>
      </p:pic>
      <p:pic>
        <p:nvPicPr>
          <p:cNvPr id="14" name="Grafik 13" descr="Ein Bild, das Screenshot enthält.&#10;&#10;Automatisch generierte Beschreibung">
            <a:extLst>
              <a:ext uri="{FF2B5EF4-FFF2-40B4-BE49-F238E27FC236}">
                <a16:creationId xmlns:a16="http://schemas.microsoft.com/office/drawing/2014/main" id="{54312BB4-934C-D044-9935-A6CF6640A5F2}"/>
              </a:ext>
            </a:extLst>
          </p:cNvPr>
          <p:cNvPicPr>
            <a:picLocks noChangeAspect="1"/>
          </p:cNvPicPr>
          <p:nvPr/>
        </p:nvPicPr>
        <p:blipFill>
          <a:blip r:embed="rId7"/>
          <a:stretch>
            <a:fillRect/>
          </a:stretch>
        </p:blipFill>
        <p:spPr>
          <a:xfrm>
            <a:off x="5998235" y="1957742"/>
            <a:ext cx="1311774" cy="2096816"/>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F33F94C8-5D6A-2A49-8B31-555A407B9C5C}"/>
              </a:ext>
            </a:extLst>
          </p:cNvPr>
          <p:cNvPicPr>
            <a:picLocks noChangeAspect="1"/>
          </p:cNvPicPr>
          <p:nvPr/>
        </p:nvPicPr>
        <p:blipFill>
          <a:blip r:embed="rId8"/>
          <a:stretch>
            <a:fillRect/>
          </a:stretch>
        </p:blipFill>
        <p:spPr>
          <a:xfrm>
            <a:off x="7568211" y="2471925"/>
            <a:ext cx="1341676" cy="2083846"/>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F9F6FADB-B238-8E4A-A7F6-B30A28C2C6FF}"/>
              </a:ext>
            </a:extLst>
          </p:cNvPr>
          <p:cNvPicPr>
            <a:picLocks noChangeAspect="1"/>
          </p:cNvPicPr>
          <p:nvPr/>
        </p:nvPicPr>
        <p:blipFill>
          <a:blip r:embed="rId9"/>
          <a:stretch>
            <a:fillRect/>
          </a:stretch>
        </p:blipFill>
        <p:spPr>
          <a:xfrm>
            <a:off x="7561645" y="4727795"/>
            <a:ext cx="1341676" cy="2083846"/>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00B7797F-A082-5E40-BC17-02ECB7AB9600}"/>
              </a:ext>
            </a:extLst>
          </p:cNvPr>
          <p:cNvPicPr>
            <a:picLocks noChangeAspect="1"/>
          </p:cNvPicPr>
          <p:nvPr/>
        </p:nvPicPr>
        <p:blipFill>
          <a:blip r:embed="rId10"/>
          <a:stretch>
            <a:fillRect/>
          </a:stretch>
        </p:blipFill>
        <p:spPr>
          <a:xfrm>
            <a:off x="10515610" y="6766"/>
            <a:ext cx="1146821" cy="1894745"/>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6DCBDC3A-0B67-084E-AAAA-DE1479CB78C5}"/>
              </a:ext>
            </a:extLst>
          </p:cNvPr>
          <p:cNvPicPr>
            <a:picLocks noChangeAspect="1"/>
          </p:cNvPicPr>
          <p:nvPr/>
        </p:nvPicPr>
        <p:blipFill>
          <a:blip r:embed="rId11"/>
          <a:stretch>
            <a:fillRect/>
          </a:stretch>
        </p:blipFill>
        <p:spPr>
          <a:xfrm>
            <a:off x="9150246" y="863795"/>
            <a:ext cx="1311774" cy="2379799"/>
          </a:xfrm>
          <a:prstGeom prst="rect">
            <a:avLst/>
          </a:prstGeom>
        </p:spPr>
      </p:pic>
      <p:pic>
        <p:nvPicPr>
          <p:cNvPr id="19" name="Grafik 18">
            <a:extLst>
              <a:ext uri="{FF2B5EF4-FFF2-40B4-BE49-F238E27FC236}">
                <a16:creationId xmlns:a16="http://schemas.microsoft.com/office/drawing/2014/main" id="{8BC80AAB-A120-1D44-8FFA-6623FDDEE325}"/>
              </a:ext>
            </a:extLst>
          </p:cNvPr>
          <p:cNvPicPr>
            <a:picLocks noChangeAspect="1"/>
          </p:cNvPicPr>
          <p:nvPr/>
        </p:nvPicPr>
        <p:blipFill>
          <a:blip r:embed="rId12"/>
          <a:stretch>
            <a:fillRect/>
          </a:stretch>
        </p:blipFill>
        <p:spPr>
          <a:xfrm>
            <a:off x="10517000" y="1914220"/>
            <a:ext cx="1147154" cy="1909800"/>
          </a:xfrm>
          <a:prstGeom prst="rect">
            <a:avLst/>
          </a:prstGeom>
        </p:spPr>
      </p:pic>
      <p:pic>
        <p:nvPicPr>
          <p:cNvPr id="20" name="Grafik 19">
            <a:extLst>
              <a:ext uri="{FF2B5EF4-FFF2-40B4-BE49-F238E27FC236}">
                <a16:creationId xmlns:a16="http://schemas.microsoft.com/office/drawing/2014/main" id="{0BF23DAE-5E2E-E64C-BD5C-B4C4B0509DCB}"/>
              </a:ext>
            </a:extLst>
          </p:cNvPr>
          <p:cNvPicPr>
            <a:picLocks noChangeAspect="1"/>
          </p:cNvPicPr>
          <p:nvPr/>
        </p:nvPicPr>
        <p:blipFill>
          <a:blip r:embed="rId13"/>
          <a:stretch>
            <a:fillRect/>
          </a:stretch>
        </p:blipFill>
        <p:spPr>
          <a:xfrm>
            <a:off x="9185470" y="3931920"/>
            <a:ext cx="2926080" cy="2926080"/>
          </a:xfrm>
          <a:prstGeom prst="rect">
            <a:avLst/>
          </a:prstGeom>
        </p:spPr>
      </p:pic>
      <p:sp>
        <p:nvSpPr>
          <p:cNvPr id="21" name="Rechteck 20">
            <a:extLst>
              <a:ext uri="{FF2B5EF4-FFF2-40B4-BE49-F238E27FC236}">
                <a16:creationId xmlns:a16="http://schemas.microsoft.com/office/drawing/2014/main" id="{55667FCD-4521-0B4C-AF56-A14DA0869CEA}"/>
              </a:ext>
            </a:extLst>
          </p:cNvPr>
          <p:cNvSpPr/>
          <p:nvPr/>
        </p:nvSpPr>
        <p:spPr>
          <a:xfrm rot="16200000">
            <a:off x="1423674" y="4428092"/>
            <a:ext cx="2932561" cy="1724417"/>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CDA4CE34-A977-8245-8395-BB6716920D80}"/>
              </a:ext>
            </a:extLst>
          </p:cNvPr>
          <p:cNvSpPr/>
          <p:nvPr/>
        </p:nvSpPr>
        <p:spPr>
          <a:xfrm rot="16200000">
            <a:off x="799022" y="1834247"/>
            <a:ext cx="262691" cy="1595928"/>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9441A3A-8A1E-5542-886F-8C5A314B8F48}"/>
              </a:ext>
            </a:extLst>
          </p:cNvPr>
          <p:cNvSpPr/>
          <p:nvPr/>
        </p:nvSpPr>
        <p:spPr>
          <a:xfrm rot="16200000">
            <a:off x="9395152" y="-210425"/>
            <a:ext cx="757645" cy="1236756"/>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41BF8B3-AA8A-6A4D-8A56-CC82AACA8956}"/>
              </a:ext>
            </a:extLst>
          </p:cNvPr>
          <p:cNvSpPr/>
          <p:nvPr/>
        </p:nvSpPr>
        <p:spPr>
          <a:xfrm rot="16200000">
            <a:off x="9572529" y="2931499"/>
            <a:ext cx="467208" cy="1236756"/>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3812188A-8FAE-8F44-BB67-4C5DD9E6C5F9}"/>
              </a:ext>
            </a:extLst>
          </p:cNvPr>
          <p:cNvSpPr/>
          <p:nvPr/>
        </p:nvSpPr>
        <p:spPr>
          <a:xfrm rot="16200000">
            <a:off x="9987965" y="1818902"/>
            <a:ext cx="3761290" cy="221076"/>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BB02D74E-9B27-3247-BACC-29B91596DC6C}"/>
              </a:ext>
            </a:extLst>
          </p:cNvPr>
          <p:cNvSpPr/>
          <p:nvPr/>
        </p:nvSpPr>
        <p:spPr>
          <a:xfrm rot="16200000">
            <a:off x="7067245" y="591993"/>
            <a:ext cx="2225555" cy="1236756"/>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C6A42C77-1E6A-6744-AAAB-BF3ACFC1F4F5}"/>
              </a:ext>
            </a:extLst>
          </p:cNvPr>
          <p:cNvSpPr/>
          <p:nvPr/>
        </p:nvSpPr>
        <p:spPr>
          <a:xfrm rot="16200000">
            <a:off x="5360130" y="4807561"/>
            <a:ext cx="2602158" cy="1311774"/>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6F4AFD26-3434-8441-BC25-CD7AF962556B}"/>
              </a:ext>
            </a:extLst>
          </p:cNvPr>
          <p:cNvSpPr/>
          <p:nvPr/>
        </p:nvSpPr>
        <p:spPr>
          <a:xfrm rot="16200000">
            <a:off x="5720044" y="350368"/>
            <a:ext cx="1768043" cy="1236756"/>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B38DFA06-4D67-4649-9B62-46FDB664F62C}"/>
              </a:ext>
            </a:extLst>
          </p:cNvPr>
          <p:cNvSpPr/>
          <p:nvPr/>
        </p:nvSpPr>
        <p:spPr>
          <a:xfrm rot="16200000">
            <a:off x="3531702" y="562666"/>
            <a:ext cx="2676238" cy="1724417"/>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828BE6AD-D987-A340-99F6-270396401DE2}"/>
              </a:ext>
            </a:extLst>
          </p:cNvPr>
          <p:cNvSpPr/>
          <p:nvPr/>
        </p:nvSpPr>
        <p:spPr>
          <a:xfrm rot="16200000">
            <a:off x="4291135" y="5369824"/>
            <a:ext cx="1134809" cy="1637582"/>
          </a:xfrm>
          <a:prstGeom prst="rect">
            <a:avLst/>
          </a:prstGeom>
          <a:solidFill>
            <a:srgbClr val="F8CFD7"/>
          </a:solidFill>
          <a:ln>
            <a:solidFill>
              <a:srgbClr val="F8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8551709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p:txBody>
          <a:bodyPr/>
          <a:lstStyle/>
          <a:p>
            <a:endParaRPr lang="de-DE"/>
          </a:p>
        </p:txBody>
      </p:sp>
      <p:sp>
        <p:nvSpPr>
          <p:cNvPr id="4" name="Inhaltsplatzhalter 3">
            <a:extLst>
              <a:ext uri="{FF2B5EF4-FFF2-40B4-BE49-F238E27FC236}">
                <a16:creationId xmlns:a16="http://schemas.microsoft.com/office/drawing/2014/main" id="{47772EB1-0D26-584E-95BF-8665C6E89FBF}"/>
              </a:ext>
            </a:extLst>
          </p:cNvPr>
          <p:cNvSpPr>
            <a:spLocks noGrp="1"/>
          </p:cNvSpPr>
          <p:nvPr>
            <p:ph idx="10"/>
          </p:nvPr>
        </p:nvSpPr>
        <p:spPr/>
        <p:txBody>
          <a:bodyPr/>
          <a:lstStyle/>
          <a:p>
            <a:endParaRPr lang="de-DE"/>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endParaRPr lang="de-DE"/>
          </a:p>
        </p:txBody>
      </p:sp>
      <p:sp>
        <p:nvSpPr>
          <p:cNvPr id="6" name="Textplatzhalter 5">
            <a:extLst>
              <a:ext uri="{FF2B5EF4-FFF2-40B4-BE49-F238E27FC236}">
                <a16:creationId xmlns:a16="http://schemas.microsoft.com/office/drawing/2014/main" id="{341F4FBF-2018-B648-AB7F-138E957BAAC4}"/>
              </a:ext>
            </a:extLst>
          </p:cNvPr>
          <p:cNvSpPr>
            <a:spLocks noGrp="1"/>
          </p:cNvSpPr>
          <p:nvPr>
            <p:ph type="body" sz="quarter" idx="14"/>
          </p:nvPr>
        </p:nvSpPr>
        <p:spPr/>
        <p:txBody>
          <a:bodyPr/>
          <a:lstStyle/>
          <a:p>
            <a:endParaRPr lang="de-DE"/>
          </a:p>
        </p:txBody>
      </p:sp>
      <p:pic>
        <p:nvPicPr>
          <p:cNvPr id="7" name="Grafik 6">
            <a:extLst>
              <a:ext uri="{FF2B5EF4-FFF2-40B4-BE49-F238E27FC236}">
                <a16:creationId xmlns:a16="http://schemas.microsoft.com/office/drawing/2014/main" id="{693B961E-BD81-A648-B698-44533FF447C6}"/>
              </a:ext>
            </a:extLst>
          </p:cNvPr>
          <p:cNvPicPr>
            <a:picLocks noChangeAspect="1"/>
          </p:cNvPicPr>
          <p:nvPr/>
        </p:nvPicPr>
        <p:blipFill rotWithShape="1">
          <a:blip r:embed="rId3"/>
          <a:srcRect t="17627" b="7360"/>
          <a:stretch/>
        </p:blipFill>
        <p:spPr>
          <a:xfrm>
            <a:off x="0" y="0"/>
            <a:ext cx="12192000" cy="6858000"/>
          </a:xfrm>
          <a:prstGeom prst="rect">
            <a:avLst/>
          </a:prstGeom>
        </p:spPr>
      </p:pic>
    </p:spTree>
    <p:extLst>
      <p:ext uri="{BB962C8B-B14F-4D97-AF65-F5344CB8AC3E}">
        <p14:creationId xmlns:p14="http://schemas.microsoft.com/office/powerpoint/2010/main" val="21771744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10: Ungleichheit innerhalb von und zwischen Staaten verringern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2" name="Grafik 11">
            <a:extLst>
              <a:ext uri="{FF2B5EF4-FFF2-40B4-BE49-F238E27FC236}">
                <a16:creationId xmlns:a16="http://schemas.microsoft.com/office/drawing/2014/main" id="{B48C97F2-D271-AA46-8460-A26D57659E45}"/>
              </a:ext>
            </a:extLst>
          </p:cNvPr>
          <p:cNvPicPr>
            <a:picLocks noChangeAspect="1"/>
          </p:cNvPicPr>
          <p:nvPr/>
        </p:nvPicPr>
        <p:blipFill>
          <a:blip r:embed="rId3"/>
          <a:stretch>
            <a:fillRect/>
          </a:stretch>
        </p:blipFill>
        <p:spPr>
          <a:xfrm>
            <a:off x="9257335" y="1700213"/>
            <a:ext cx="2217168" cy="2217168"/>
          </a:xfrm>
          <a:prstGeom prst="rect">
            <a:avLst/>
          </a:prstGeom>
        </p:spPr>
      </p:pic>
    </p:spTree>
    <p:extLst>
      <p:ext uri="{BB962C8B-B14F-4D97-AF65-F5344CB8AC3E}">
        <p14:creationId xmlns:p14="http://schemas.microsoft.com/office/powerpoint/2010/main" val="29958031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462D575-675D-774B-8D29-2048D5553E92}"/>
              </a:ext>
            </a:extLst>
          </p:cNvPr>
          <p:cNvPicPr>
            <a:picLocks noChangeAspect="1"/>
          </p:cNvPicPr>
          <p:nvPr/>
        </p:nvPicPr>
        <p:blipFill>
          <a:blip r:embed="rId3"/>
          <a:stretch>
            <a:fillRect/>
          </a:stretch>
        </p:blipFill>
        <p:spPr>
          <a:xfrm>
            <a:off x="-2387" y="13966"/>
            <a:ext cx="1608312" cy="2426039"/>
          </a:xfrm>
          <a:prstGeom prst="rect">
            <a:avLst/>
          </a:prstGeom>
        </p:spPr>
      </p:pic>
      <p:pic>
        <p:nvPicPr>
          <p:cNvPr id="10" name="Grafik 9">
            <a:extLst>
              <a:ext uri="{FF2B5EF4-FFF2-40B4-BE49-F238E27FC236}">
                <a16:creationId xmlns:a16="http://schemas.microsoft.com/office/drawing/2014/main" id="{2CCFA4A4-C583-8440-B19F-670D2F6371CA}"/>
              </a:ext>
            </a:extLst>
          </p:cNvPr>
          <p:cNvPicPr>
            <a:picLocks noChangeAspect="1"/>
          </p:cNvPicPr>
          <p:nvPr/>
        </p:nvPicPr>
        <p:blipFill>
          <a:blip r:embed="rId4"/>
          <a:stretch>
            <a:fillRect/>
          </a:stretch>
        </p:blipFill>
        <p:spPr>
          <a:xfrm>
            <a:off x="1671345" y="1187480"/>
            <a:ext cx="1498885" cy="2426039"/>
          </a:xfrm>
          <a:prstGeom prst="rect">
            <a:avLst/>
          </a:prstGeom>
        </p:spPr>
      </p:pic>
      <p:pic>
        <p:nvPicPr>
          <p:cNvPr id="11" name="Grafik 10">
            <a:extLst>
              <a:ext uri="{FF2B5EF4-FFF2-40B4-BE49-F238E27FC236}">
                <a16:creationId xmlns:a16="http://schemas.microsoft.com/office/drawing/2014/main" id="{85630FD8-9EB1-0C4D-9E3F-A57994612EA6}"/>
              </a:ext>
            </a:extLst>
          </p:cNvPr>
          <p:cNvPicPr>
            <a:picLocks noChangeAspect="1"/>
          </p:cNvPicPr>
          <p:nvPr/>
        </p:nvPicPr>
        <p:blipFill>
          <a:blip r:embed="rId5"/>
          <a:stretch>
            <a:fillRect/>
          </a:stretch>
        </p:blipFill>
        <p:spPr>
          <a:xfrm>
            <a:off x="3414448" y="-32346"/>
            <a:ext cx="1516006" cy="2344637"/>
          </a:xfrm>
          <a:prstGeom prst="rect">
            <a:avLst/>
          </a:prstGeom>
        </p:spPr>
      </p:pic>
      <p:pic>
        <p:nvPicPr>
          <p:cNvPr id="12" name="Grafik 11">
            <a:extLst>
              <a:ext uri="{FF2B5EF4-FFF2-40B4-BE49-F238E27FC236}">
                <a16:creationId xmlns:a16="http://schemas.microsoft.com/office/drawing/2014/main" id="{9EB56A35-6324-044B-A61E-B6687590C077}"/>
              </a:ext>
            </a:extLst>
          </p:cNvPr>
          <p:cNvPicPr>
            <a:picLocks noChangeAspect="1"/>
          </p:cNvPicPr>
          <p:nvPr/>
        </p:nvPicPr>
        <p:blipFill>
          <a:blip r:embed="rId6"/>
          <a:stretch>
            <a:fillRect/>
          </a:stretch>
        </p:blipFill>
        <p:spPr>
          <a:xfrm>
            <a:off x="5197361" y="2307420"/>
            <a:ext cx="1498884" cy="2266831"/>
          </a:xfrm>
          <a:prstGeom prst="rect">
            <a:avLst/>
          </a:prstGeom>
        </p:spPr>
      </p:pic>
      <p:pic>
        <p:nvPicPr>
          <p:cNvPr id="13" name="Grafik 12">
            <a:extLst>
              <a:ext uri="{FF2B5EF4-FFF2-40B4-BE49-F238E27FC236}">
                <a16:creationId xmlns:a16="http://schemas.microsoft.com/office/drawing/2014/main" id="{9A13B793-BAD4-F349-A511-AC9AC8707A7E}"/>
              </a:ext>
            </a:extLst>
          </p:cNvPr>
          <p:cNvPicPr>
            <a:picLocks noChangeAspect="1"/>
          </p:cNvPicPr>
          <p:nvPr/>
        </p:nvPicPr>
        <p:blipFill>
          <a:blip r:embed="rId7"/>
          <a:stretch>
            <a:fillRect/>
          </a:stretch>
        </p:blipFill>
        <p:spPr>
          <a:xfrm>
            <a:off x="3444536" y="4611595"/>
            <a:ext cx="1456956" cy="2266829"/>
          </a:xfrm>
          <a:prstGeom prst="rect">
            <a:avLst/>
          </a:prstGeom>
        </p:spPr>
      </p:pic>
      <p:pic>
        <p:nvPicPr>
          <p:cNvPr id="14" name="Grafik 13">
            <a:extLst>
              <a:ext uri="{FF2B5EF4-FFF2-40B4-BE49-F238E27FC236}">
                <a16:creationId xmlns:a16="http://schemas.microsoft.com/office/drawing/2014/main" id="{560DC083-4E19-BB41-A47D-6650E006C507}"/>
              </a:ext>
            </a:extLst>
          </p:cNvPr>
          <p:cNvPicPr>
            <a:picLocks noChangeAspect="1"/>
          </p:cNvPicPr>
          <p:nvPr/>
        </p:nvPicPr>
        <p:blipFill>
          <a:blip r:embed="rId8"/>
          <a:stretch>
            <a:fillRect/>
          </a:stretch>
        </p:blipFill>
        <p:spPr>
          <a:xfrm>
            <a:off x="6990671" y="1118904"/>
            <a:ext cx="1589767" cy="2359672"/>
          </a:xfrm>
          <a:prstGeom prst="rect">
            <a:avLst/>
          </a:prstGeom>
        </p:spPr>
      </p:pic>
      <p:pic>
        <p:nvPicPr>
          <p:cNvPr id="15" name="Grafik 14">
            <a:extLst>
              <a:ext uri="{FF2B5EF4-FFF2-40B4-BE49-F238E27FC236}">
                <a16:creationId xmlns:a16="http://schemas.microsoft.com/office/drawing/2014/main" id="{79BB3E4B-5334-E84E-96AE-D6D58147BC41}"/>
              </a:ext>
            </a:extLst>
          </p:cNvPr>
          <p:cNvPicPr>
            <a:picLocks noChangeAspect="1"/>
          </p:cNvPicPr>
          <p:nvPr/>
        </p:nvPicPr>
        <p:blipFill>
          <a:blip r:embed="rId9"/>
          <a:stretch>
            <a:fillRect/>
          </a:stretch>
        </p:blipFill>
        <p:spPr>
          <a:xfrm>
            <a:off x="6967197" y="4290528"/>
            <a:ext cx="1531787" cy="2526678"/>
          </a:xfrm>
          <a:prstGeom prst="rect">
            <a:avLst/>
          </a:prstGeom>
        </p:spPr>
      </p:pic>
      <p:pic>
        <p:nvPicPr>
          <p:cNvPr id="16" name="Grafik 15">
            <a:extLst>
              <a:ext uri="{FF2B5EF4-FFF2-40B4-BE49-F238E27FC236}">
                <a16:creationId xmlns:a16="http://schemas.microsoft.com/office/drawing/2014/main" id="{899763C4-37F9-9F43-8E97-AF6712FB3A79}"/>
              </a:ext>
            </a:extLst>
          </p:cNvPr>
          <p:cNvPicPr>
            <a:picLocks noChangeAspect="1"/>
          </p:cNvPicPr>
          <p:nvPr/>
        </p:nvPicPr>
        <p:blipFill>
          <a:blip r:embed="rId10"/>
          <a:stretch>
            <a:fillRect/>
          </a:stretch>
        </p:blipFill>
        <p:spPr>
          <a:xfrm>
            <a:off x="8953683" y="116970"/>
            <a:ext cx="1342412" cy="2194751"/>
          </a:xfrm>
          <a:prstGeom prst="rect">
            <a:avLst/>
          </a:prstGeom>
        </p:spPr>
      </p:pic>
      <p:pic>
        <p:nvPicPr>
          <p:cNvPr id="17" name="Grafik 16">
            <a:extLst>
              <a:ext uri="{FF2B5EF4-FFF2-40B4-BE49-F238E27FC236}">
                <a16:creationId xmlns:a16="http://schemas.microsoft.com/office/drawing/2014/main" id="{ED7A6886-4EF0-B640-AF44-DC777975BAE6}"/>
              </a:ext>
            </a:extLst>
          </p:cNvPr>
          <p:cNvPicPr>
            <a:picLocks noChangeAspect="1"/>
          </p:cNvPicPr>
          <p:nvPr/>
        </p:nvPicPr>
        <p:blipFill>
          <a:blip r:embed="rId11"/>
          <a:stretch>
            <a:fillRect/>
          </a:stretch>
        </p:blipFill>
        <p:spPr>
          <a:xfrm>
            <a:off x="9017967" y="4517562"/>
            <a:ext cx="1313769" cy="2244864"/>
          </a:xfrm>
          <a:prstGeom prst="rect">
            <a:avLst/>
          </a:prstGeom>
        </p:spPr>
      </p:pic>
      <p:pic>
        <p:nvPicPr>
          <p:cNvPr id="18" name="Grafik 17">
            <a:extLst>
              <a:ext uri="{FF2B5EF4-FFF2-40B4-BE49-F238E27FC236}">
                <a16:creationId xmlns:a16="http://schemas.microsoft.com/office/drawing/2014/main" id="{D6D3F470-235B-C94B-A5F8-3F831FF85B36}"/>
              </a:ext>
            </a:extLst>
          </p:cNvPr>
          <p:cNvPicPr>
            <a:picLocks noChangeAspect="1"/>
          </p:cNvPicPr>
          <p:nvPr/>
        </p:nvPicPr>
        <p:blipFill>
          <a:blip r:embed="rId12"/>
          <a:stretch>
            <a:fillRect/>
          </a:stretch>
        </p:blipFill>
        <p:spPr>
          <a:xfrm>
            <a:off x="10714421" y="2222522"/>
            <a:ext cx="1313769" cy="2244863"/>
          </a:xfrm>
          <a:prstGeom prst="rect">
            <a:avLst/>
          </a:prstGeom>
        </p:spPr>
      </p:pic>
      <p:sp>
        <p:nvSpPr>
          <p:cNvPr id="19" name="Rechteck 18">
            <a:extLst>
              <a:ext uri="{FF2B5EF4-FFF2-40B4-BE49-F238E27FC236}">
                <a16:creationId xmlns:a16="http://schemas.microsoft.com/office/drawing/2014/main" id="{2E322FB2-01A5-E843-9ED5-EB127A9D6521}"/>
              </a:ext>
            </a:extLst>
          </p:cNvPr>
          <p:cNvSpPr/>
          <p:nvPr/>
        </p:nvSpPr>
        <p:spPr>
          <a:xfrm>
            <a:off x="7031575" y="74395"/>
            <a:ext cx="1437034" cy="9686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Ein Bild, das Text, Vektorgrafiken enthält.&#10;&#10;Automatisch generierte Beschreibung">
            <a:extLst>
              <a:ext uri="{FF2B5EF4-FFF2-40B4-BE49-F238E27FC236}">
                <a16:creationId xmlns:a16="http://schemas.microsoft.com/office/drawing/2014/main" id="{9E4344D4-6ACA-4241-9513-C8EC9C6DE291}"/>
              </a:ext>
            </a:extLst>
          </p:cNvPr>
          <p:cNvPicPr>
            <a:picLocks noChangeAspect="1"/>
          </p:cNvPicPr>
          <p:nvPr/>
        </p:nvPicPr>
        <p:blipFill>
          <a:blip r:embed="rId13"/>
          <a:stretch>
            <a:fillRect/>
          </a:stretch>
        </p:blipFill>
        <p:spPr>
          <a:xfrm>
            <a:off x="12604" y="3734288"/>
            <a:ext cx="3123265" cy="3123265"/>
          </a:xfrm>
          <a:prstGeom prst="rect">
            <a:avLst/>
          </a:prstGeom>
        </p:spPr>
      </p:pic>
      <p:sp>
        <p:nvSpPr>
          <p:cNvPr id="22" name="Rechteck 21">
            <a:extLst>
              <a:ext uri="{FF2B5EF4-FFF2-40B4-BE49-F238E27FC236}">
                <a16:creationId xmlns:a16="http://schemas.microsoft.com/office/drawing/2014/main" id="{A5389BA7-7E68-A849-BCD4-8C217288D49E}"/>
              </a:ext>
            </a:extLst>
          </p:cNvPr>
          <p:cNvSpPr/>
          <p:nvPr/>
        </p:nvSpPr>
        <p:spPr>
          <a:xfrm>
            <a:off x="7031575" y="3580839"/>
            <a:ext cx="1437034" cy="6444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A348EA1-2FCB-6642-8B7C-4C98C56E7679}"/>
              </a:ext>
            </a:extLst>
          </p:cNvPr>
          <p:cNvSpPr/>
          <p:nvPr/>
        </p:nvSpPr>
        <p:spPr>
          <a:xfrm>
            <a:off x="1747956" y="79464"/>
            <a:ext cx="1342195" cy="10039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B8A3848B-4ED0-B140-8B3F-87283D17247B}"/>
              </a:ext>
            </a:extLst>
          </p:cNvPr>
          <p:cNvSpPr/>
          <p:nvPr/>
        </p:nvSpPr>
        <p:spPr>
          <a:xfrm>
            <a:off x="82991" y="2560775"/>
            <a:ext cx="1446323" cy="10119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072B5CFD-8D93-0440-BD5E-E6AF5FFBD047}"/>
              </a:ext>
            </a:extLst>
          </p:cNvPr>
          <p:cNvSpPr/>
          <p:nvPr/>
        </p:nvSpPr>
        <p:spPr>
          <a:xfrm>
            <a:off x="10685778" y="114742"/>
            <a:ext cx="1342412" cy="194610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BCACB627-708F-234D-9386-CC6C3113733B}"/>
              </a:ext>
            </a:extLst>
          </p:cNvPr>
          <p:cNvSpPr/>
          <p:nvPr/>
        </p:nvSpPr>
        <p:spPr>
          <a:xfrm>
            <a:off x="10788957" y="4536731"/>
            <a:ext cx="1239233" cy="22065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F5DBB2E1-71E5-1F4B-AA9C-C5DB5429B4A9}"/>
              </a:ext>
            </a:extLst>
          </p:cNvPr>
          <p:cNvSpPr/>
          <p:nvPr/>
        </p:nvSpPr>
        <p:spPr>
          <a:xfrm>
            <a:off x="8978571" y="2455947"/>
            <a:ext cx="1342412" cy="194610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387CE558-0697-0949-ABAE-B28E41037D52}"/>
              </a:ext>
            </a:extLst>
          </p:cNvPr>
          <p:cNvSpPr/>
          <p:nvPr/>
        </p:nvSpPr>
        <p:spPr>
          <a:xfrm>
            <a:off x="3460634" y="2428905"/>
            <a:ext cx="1446323" cy="20384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80B0213D-775C-5441-9A52-CE2F4F2666DF}"/>
              </a:ext>
            </a:extLst>
          </p:cNvPr>
          <p:cNvSpPr/>
          <p:nvPr/>
        </p:nvSpPr>
        <p:spPr>
          <a:xfrm>
            <a:off x="5195569" y="99664"/>
            <a:ext cx="1446323" cy="20384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909E0273-2558-2C41-AFC8-E371AF99FBE0}"/>
              </a:ext>
            </a:extLst>
          </p:cNvPr>
          <p:cNvSpPr/>
          <p:nvPr/>
        </p:nvSpPr>
        <p:spPr>
          <a:xfrm>
            <a:off x="5286049" y="4713605"/>
            <a:ext cx="1446323" cy="20384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668736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11: Städte und Siedlungen inklusiv, sicher, widerstandsfähig und nachhaltig machen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a:extLst>
              <a:ext uri="{FF2B5EF4-FFF2-40B4-BE49-F238E27FC236}">
                <a16:creationId xmlns:a16="http://schemas.microsoft.com/office/drawing/2014/main" id="{F049043B-9DDD-2B49-A379-EF6A18CA0123}"/>
              </a:ext>
            </a:extLst>
          </p:cNvPr>
          <p:cNvPicPr>
            <a:picLocks noChangeAspect="1"/>
          </p:cNvPicPr>
          <p:nvPr/>
        </p:nvPicPr>
        <p:blipFill>
          <a:blip r:embed="rId3"/>
          <a:stretch>
            <a:fillRect/>
          </a:stretch>
        </p:blipFill>
        <p:spPr>
          <a:xfrm>
            <a:off x="9245244" y="1700213"/>
            <a:ext cx="2214919" cy="2214919"/>
          </a:xfrm>
          <a:prstGeom prst="rect">
            <a:avLst/>
          </a:prstGeom>
        </p:spPr>
      </p:pic>
    </p:spTree>
    <p:extLst>
      <p:ext uri="{BB962C8B-B14F-4D97-AF65-F5344CB8AC3E}">
        <p14:creationId xmlns:p14="http://schemas.microsoft.com/office/powerpoint/2010/main" val="134031235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95ABF2C-A307-0947-A2E1-D083361DD501}"/>
              </a:ext>
            </a:extLst>
          </p:cNvPr>
          <p:cNvPicPr>
            <a:picLocks noChangeAspect="1"/>
          </p:cNvPicPr>
          <p:nvPr/>
        </p:nvPicPr>
        <p:blipFill>
          <a:blip r:embed="rId3"/>
          <a:stretch>
            <a:fillRect/>
          </a:stretch>
        </p:blipFill>
        <p:spPr>
          <a:xfrm>
            <a:off x="0" y="-27263"/>
            <a:ext cx="4372057" cy="4372057"/>
          </a:xfrm>
          <a:prstGeom prst="rect">
            <a:avLst/>
          </a:prstGeom>
        </p:spPr>
      </p:pic>
      <p:pic>
        <p:nvPicPr>
          <p:cNvPr id="10" name="Grafik 9">
            <a:extLst>
              <a:ext uri="{FF2B5EF4-FFF2-40B4-BE49-F238E27FC236}">
                <a16:creationId xmlns:a16="http://schemas.microsoft.com/office/drawing/2014/main" id="{5E4ACF5F-05A6-404D-9868-5F39100279BB}"/>
              </a:ext>
            </a:extLst>
          </p:cNvPr>
          <p:cNvPicPr>
            <a:picLocks noChangeAspect="1"/>
          </p:cNvPicPr>
          <p:nvPr/>
        </p:nvPicPr>
        <p:blipFill>
          <a:blip r:embed="rId4"/>
          <a:stretch>
            <a:fillRect/>
          </a:stretch>
        </p:blipFill>
        <p:spPr>
          <a:xfrm>
            <a:off x="4470111" y="60995"/>
            <a:ext cx="1310474" cy="2262138"/>
          </a:xfrm>
          <a:prstGeom prst="rect">
            <a:avLst/>
          </a:prstGeom>
        </p:spPr>
      </p:pic>
      <p:pic>
        <p:nvPicPr>
          <p:cNvPr id="11" name="Grafik 10">
            <a:extLst>
              <a:ext uri="{FF2B5EF4-FFF2-40B4-BE49-F238E27FC236}">
                <a16:creationId xmlns:a16="http://schemas.microsoft.com/office/drawing/2014/main" id="{400A1DFB-C19A-7143-99D5-FB40549C7A83}"/>
              </a:ext>
            </a:extLst>
          </p:cNvPr>
          <p:cNvPicPr>
            <a:picLocks noChangeAspect="1"/>
          </p:cNvPicPr>
          <p:nvPr/>
        </p:nvPicPr>
        <p:blipFill>
          <a:blip r:embed="rId5"/>
          <a:stretch>
            <a:fillRect/>
          </a:stretch>
        </p:blipFill>
        <p:spPr>
          <a:xfrm>
            <a:off x="7484495" y="-42567"/>
            <a:ext cx="1387509" cy="2273948"/>
          </a:xfrm>
          <a:prstGeom prst="rect">
            <a:avLst/>
          </a:prstGeom>
        </p:spPr>
      </p:pic>
      <p:pic>
        <p:nvPicPr>
          <p:cNvPr id="12" name="Grafik 11">
            <a:extLst>
              <a:ext uri="{FF2B5EF4-FFF2-40B4-BE49-F238E27FC236}">
                <a16:creationId xmlns:a16="http://schemas.microsoft.com/office/drawing/2014/main" id="{499AE69C-77B2-B04A-B3BA-9E181F281CD1}"/>
              </a:ext>
            </a:extLst>
          </p:cNvPr>
          <p:cNvPicPr>
            <a:picLocks noChangeAspect="1"/>
          </p:cNvPicPr>
          <p:nvPr/>
        </p:nvPicPr>
        <p:blipFill>
          <a:blip r:embed="rId6"/>
          <a:stretch>
            <a:fillRect/>
          </a:stretch>
        </p:blipFill>
        <p:spPr>
          <a:xfrm>
            <a:off x="9140444" y="1776150"/>
            <a:ext cx="1256373" cy="1882746"/>
          </a:xfrm>
          <a:prstGeom prst="rect">
            <a:avLst/>
          </a:prstGeom>
        </p:spPr>
      </p:pic>
      <p:pic>
        <p:nvPicPr>
          <p:cNvPr id="13" name="Grafik 12">
            <a:extLst>
              <a:ext uri="{FF2B5EF4-FFF2-40B4-BE49-F238E27FC236}">
                <a16:creationId xmlns:a16="http://schemas.microsoft.com/office/drawing/2014/main" id="{EEFFA0A2-4CEE-6842-BF96-0C256713149A}"/>
              </a:ext>
            </a:extLst>
          </p:cNvPr>
          <p:cNvPicPr>
            <a:picLocks noChangeAspect="1"/>
          </p:cNvPicPr>
          <p:nvPr/>
        </p:nvPicPr>
        <p:blipFill>
          <a:blip r:embed="rId7"/>
          <a:stretch>
            <a:fillRect/>
          </a:stretch>
        </p:blipFill>
        <p:spPr>
          <a:xfrm>
            <a:off x="4538340" y="3021545"/>
            <a:ext cx="1173438" cy="1920802"/>
          </a:xfrm>
          <a:prstGeom prst="rect">
            <a:avLst/>
          </a:prstGeom>
        </p:spPr>
      </p:pic>
      <p:pic>
        <p:nvPicPr>
          <p:cNvPr id="14" name="Grafik 13">
            <a:extLst>
              <a:ext uri="{FF2B5EF4-FFF2-40B4-BE49-F238E27FC236}">
                <a16:creationId xmlns:a16="http://schemas.microsoft.com/office/drawing/2014/main" id="{9A7EE266-9CBD-C74B-9C64-F2C231625474}"/>
              </a:ext>
            </a:extLst>
          </p:cNvPr>
          <p:cNvPicPr>
            <a:picLocks noChangeAspect="1"/>
          </p:cNvPicPr>
          <p:nvPr/>
        </p:nvPicPr>
        <p:blipFill>
          <a:blip r:embed="rId8"/>
          <a:stretch>
            <a:fillRect/>
          </a:stretch>
        </p:blipFill>
        <p:spPr>
          <a:xfrm>
            <a:off x="5911675" y="3450023"/>
            <a:ext cx="1387509" cy="2147314"/>
          </a:xfrm>
          <a:prstGeom prst="rect">
            <a:avLst/>
          </a:prstGeom>
        </p:spPr>
      </p:pic>
      <p:pic>
        <p:nvPicPr>
          <p:cNvPr id="15" name="Grafik 14">
            <a:extLst>
              <a:ext uri="{FF2B5EF4-FFF2-40B4-BE49-F238E27FC236}">
                <a16:creationId xmlns:a16="http://schemas.microsoft.com/office/drawing/2014/main" id="{17CDECEC-CEC7-CD47-9453-4B5A42AF9ADB}"/>
              </a:ext>
            </a:extLst>
          </p:cNvPr>
          <p:cNvPicPr>
            <a:picLocks noChangeAspect="1"/>
          </p:cNvPicPr>
          <p:nvPr/>
        </p:nvPicPr>
        <p:blipFill>
          <a:blip r:embed="rId9"/>
          <a:stretch>
            <a:fillRect/>
          </a:stretch>
        </p:blipFill>
        <p:spPr>
          <a:xfrm>
            <a:off x="10632504" y="2948494"/>
            <a:ext cx="1388420" cy="2516283"/>
          </a:xfrm>
          <a:prstGeom prst="rect">
            <a:avLst/>
          </a:prstGeom>
        </p:spPr>
      </p:pic>
      <p:pic>
        <p:nvPicPr>
          <p:cNvPr id="16" name="Grafik 15">
            <a:extLst>
              <a:ext uri="{FF2B5EF4-FFF2-40B4-BE49-F238E27FC236}">
                <a16:creationId xmlns:a16="http://schemas.microsoft.com/office/drawing/2014/main" id="{54FD6737-C98D-0244-8F52-BC7AD1C41E35}"/>
              </a:ext>
            </a:extLst>
          </p:cNvPr>
          <p:cNvPicPr>
            <a:picLocks noChangeAspect="1"/>
          </p:cNvPicPr>
          <p:nvPr/>
        </p:nvPicPr>
        <p:blipFill>
          <a:blip r:embed="rId10"/>
          <a:stretch>
            <a:fillRect/>
          </a:stretch>
        </p:blipFill>
        <p:spPr>
          <a:xfrm>
            <a:off x="4578965" y="5022813"/>
            <a:ext cx="1132813" cy="1709600"/>
          </a:xfrm>
          <a:prstGeom prst="rect">
            <a:avLst/>
          </a:prstGeom>
        </p:spPr>
      </p:pic>
      <p:pic>
        <p:nvPicPr>
          <p:cNvPr id="17" name="Grafik 16">
            <a:extLst>
              <a:ext uri="{FF2B5EF4-FFF2-40B4-BE49-F238E27FC236}">
                <a16:creationId xmlns:a16="http://schemas.microsoft.com/office/drawing/2014/main" id="{70AE4CF9-1AED-6340-9CF6-A731A58E649C}"/>
              </a:ext>
            </a:extLst>
          </p:cNvPr>
          <p:cNvPicPr>
            <a:picLocks noChangeAspect="1"/>
          </p:cNvPicPr>
          <p:nvPr/>
        </p:nvPicPr>
        <p:blipFill>
          <a:blip r:embed="rId11"/>
          <a:stretch>
            <a:fillRect/>
          </a:stretch>
        </p:blipFill>
        <p:spPr>
          <a:xfrm>
            <a:off x="7463655" y="4457538"/>
            <a:ext cx="1387509" cy="2271215"/>
          </a:xfrm>
          <a:prstGeom prst="rect">
            <a:avLst/>
          </a:prstGeom>
        </p:spPr>
      </p:pic>
      <p:pic>
        <p:nvPicPr>
          <p:cNvPr id="18" name="Grafik 17">
            <a:extLst>
              <a:ext uri="{FF2B5EF4-FFF2-40B4-BE49-F238E27FC236}">
                <a16:creationId xmlns:a16="http://schemas.microsoft.com/office/drawing/2014/main" id="{6A636077-A270-AC41-B697-BC55C19A44CB}"/>
              </a:ext>
            </a:extLst>
          </p:cNvPr>
          <p:cNvPicPr>
            <a:picLocks noChangeAspect="1"/>
          </p:cNvPicPr>
          <p:nvPr/>
        </p:nvPicPr>
        <p:blipFill>
          <a:blip r:embed="rId12"/>
          <a:stretch>
            <a:fillRect/>
          </a:stretch>
        </p:blipFill>
        <p:spPr>
          <a:xfrm>
            <a:off x="25753" y="4360790"/>
            <a:ext cx="1071375" cy="2039341"/>
          </a:xfrm>
          <a:prstGeom prst="rect">
            <a:avLst/>
          </a:prstGeom>
        </p:spPr>
      </p:pic>
      <p:pic>
        <p:nvPicPr>
          <p:cNvPr id="19" name="Grafik 18">
            <a:extLst>
              <a:ext uri="{FF2B5EF4-FFF2-40B4-BE49-F238E27FC236}">
                <a16:creationId xmlns:a16="http://schemas.microsoft.com/office/drawing/2014/main" id="{7C774871-FB83-BE4C-98E0-ACEA93744B49}"/>
              </a:ext>
            </a:extLst>
          </p:cNvPr>
          <p:cNvPicPr>
            <a:picLocks noChangeAspect="1"/>
          </p:cNvPicPr>
          <p:nvPr/>
        </p:nvPicPr>
        <p:blipFill>
          <a:blip r:embed="rId13"/>
          <a:stretch>
            <a:fillRect/>
          </a:stretch>
        </p:blipFill>
        <p:spPr>
          <a:xfrm>
            <a:off x="1122816" y="4360790"/>
            <a:ext cx="1173437" cy="2035801"/>
          </a:xfrm>
          <a:prstGeom prst="rect">
            <a:avLst/>
          </a:prstGeom>
        </p:spPr>
      </p:pic>
      <p:pic>
        <p:nvPicPr>
          <p:cNvPr id="20" name="Grafik 19">
            <a:extLst>
              <a:ext uri="{FF2B5EF4-FFF2-40B4-BE49-F238E27FC236}">
                <a16:creationId xmlns:a16="http://schemas.microsoft.com/office/drawing/2014/main" id="{C1C85335-377D-D84A-BBAA-8F2CB477CEE9}"/>
              </a:ext>
            </a:extLst>
          </p:cNvPr>
          <p:cNvPicPr>
            <a:picLocks noChangeAspect="1"/>
          </p:cNvPicPr>
          <p:nvPr/>
        </p:nvPicPr>
        <p:blipFill>
          <a:blip r:embed="rId14"/>
          <a:stretch>
            <a:fillRect/>
          </a:stretch>
        </p:blipFill>
        <p:spPr>
          <a:xfrm>
            <a:off x="2361155" y="4360790"/>
            <a:ext cx="1398573" cy="2469981"/>
          </a:xfrm>
          <a:prstGeom prst="rect">
            <a:avLst/>
          </a:prstGeom>
        </p:spPr>
      </p:pic>
      <p:sp>
        <p:nvSpPr>
          <p:cNvPr id="21" name="Rechteck 20">
            <a:extLst>
              <a:ext uri="{FF2B5EF4-FFF2-40B4-BE49-F238E27FC236}">
                <a16:creationId xmlns:a16="http://schemas.microsoft.com/office/drawing/2014/main" id="{A97080F1-927B-6F4D-A1C5-D49921B66F18}"/>
              </a:ext>
            </a:extLst>
          </p:cNvPr>
          <p:cNvSpPr/>
          <p:nvPr/>
        </p:nvSpPr>
        <p:spPr>
          <a:xfrm rot="16200000">
            <a:off x="8302616" y="4628336"/>
            <a:ext cx="2944460"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84C33C70-F38A-CB45-8FC5-616FCB389677}"/>
              </a:ext>
            </a:extLst>
          </p:cNvPr>
          <p:cNvSpPr/>
          <p:nvPr/>
        </p:nvSpPr>
        <p:spPr>
          <a:xfrm rot="16200000">
            <a:off x="984807" y="5459917"/>
            <a:ext cx="352396" cy="2270500"/>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22C58594-8FF2-2D4F-B2F1-4C4E61DDD2C7}"/>
              </a:ext>
            </a:extLst>
          </p:cNvPr>
          <p:cNvSpPr/>
          <p:nvPr/>
        </p:nvSpPr>
        <p:spPr>
          <a:xfrm rot="16200000">
            <a:off x="10699390" y="5519646"/>
            <a:ext cx="1254649"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8990FB43-8B43-6645-AFAB-F7A7F333540E}"/>
              </a:ext>
            </a:extLst>
          </p:cNvPr>
          <p:cNvSpPr/>
          <p:nvPr/>
        </p:nvSpPr>
        <p:spPr>
          <a:xfrm rot="16200000">
            <a:off x="2894002" y="5293306"/>
            <a:ext cx="2369474" cy="58664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EBA215A8-A3E2-2F47-8FCA-3A609ABEFCF7}"/>
              </a:ext>
            </a:extLst>
          </p:cNvPr>
          <p:cNvSpPr/>
          <p:nvPr/>
        </p:nvSpPr>
        <p:spPr>
          <a:xfrm rot="16200000">
            <a:off x="4826508" y="2035485"/>
            <a:ext cx="621606"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621A6348-A2CD-6C42-9A8F-EF145F679331}"/>
              </a:ext>
            </a:extLst>
          </p:cNvPr>
          <p:cNvSpPr/>
          <p:nvPr/>
        </p:nvSpPr>
        <p:spPr>
          <a:xfrm rot="16200000">
            <a:off x="10006282" y="842868"/>
            <a:ext cx="2640866"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8E1EB3B3-5A79-5142-BBB7-16FB37127EE2}"/>
              </a:ext>
            </a:extLst>
          </p:cNvPr>
          <p:cNvSpPr/>
          <p:nvPr/>
        </p:nvSpPr>
        <p:spPr>
          <a:xfrm rot="16200000">
            <a:off x="8975319" y="260461"/>
            <a:ext cx="1623127"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06E96411-BF7B-C149-B8A5-02B96042D05A}"/>
              </a:ext>
            </a:extLst>
          </p:cNvPr>
          <p:cNvSpPr/>
          <p:nvPr/>
        </p:nvSpPr>
        <p:spPr>
          <a:xfrm rot="16200000">
            <a:off x="7162773" y="2705845"/>
            <a:ext cx="2053515"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DEF4168A-33CA-5145-AEA0-3B87B52055C7}"/>
              </a:ext>
            </a:extLst>
          </p:cNvPr>
          <p:cNvSpPr/>
          <p:nvPr/>
        </p:nvSpPr>
        <p:spPr>
          <a:xfrm rot="16200000">
            <a:off x="5028930" y="1098934"/>
            <a:ext cx="3152999"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23737A9F-2694-C949-93A0-F83205C4A987}"/>
              </a:ext>
            </a:extLst>
          </p:cNvPr>
          <p:cNvSpPr/>
          <p:nvPr/>
        </p:nvSpPr>
        <p:spPr>
          <a:xfrm rot="16200000">
            <a:off x="6074304" y="5586061"/>
            <a:ext cx="1114234" cy="1256373"/>
          </a:xfrm>
          <a:prstGeom prst="rect">
            <a:avLst/>
          </a:prstGeom>
          <a:solidFill>
            <a:srgbClr val="F4E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667357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12: Für nachhaltige Konsum- und Produktionsmuster sorgen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2" name="Grafik 11">
            <a:extLst>
              <a:ext uri="{FF2B5EF4-FFF2-40B4-BE49-F238E27FC236}">
                <a16:creationId xmlns:a16="http://schemas.microsoft.com/office/drawing/2014/main" id="{EB539029-117A-EF43-9830-693BA693B667}"/>
              </a:ext>
            </a:extLst>
          </p:cNvPr>
          <p:cNvPicPr>
            <a:picLocks noChangeAspect="1"/>
          </p:cNvPicPr>
          <p:nvPr/>
        </p:nvPicPr>
        <p:blipFill>
          <a:blip r:embed="rId3"/>
          <a:stretch>
            <a:fillRect/>
          </a:stretch>
        </p:blipFill>
        <p:spPr>
          <a:xfrm>
            <a:off x="9245243" y="1700213"/>
            <a:ext cx="2214919" cy="2214919"/>
          </a:xfrm>
          <a:prstGeom prst="rect">
            <a:avLst/>
          </a:prstGeom>
        </p:spPr>
      </p:pic>
    </p:spTree>
    <p:extLst>
      <p:ext uri="{BB962C8B-B14F-4D97-AF65-F5344CB8AC3E}">
        <p14:creationId xmlns:p14="http://schemas.microsoft.com/office/powerpoint/2010/main" val="28155884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D7F91BE-5ED1-1645-8A32-EFEB16D1C6C6}"/>
              </a:ext>
            </a:extLst>
          </p:cNvPr>
          <p:cNvPicPr>
            <a:picLocks noChangeAspect="1"/>
          </p:cNvPicPr>
          <p:nvPr/>
        </p:nvPicPr>
        <p:blipFill>
          <a:blip r:embed="rId3"/>
          <a:stretch>
            <a:fillRect/>
          </a:stretch>
        </p:blipFill>
        <p:spPr>
          <a:xfrm>
            <a:off x="1" y="1"/>
            <a:ext cx="4572000" cy="4572000"/>
          </a:xfrm>
          <a:prstGeom prst="rect">
            <a:avLst/>
          </a:prstGeom>
        </p:spPr>
      </p:pic>
      <p:pic>
        <p:nvPicPr>
          <p:cNvPr id="9" name="Grafik 8">
            <a:extLst>
              <a:ext uri="{FF2B5EF4-FFF2-40B4-BE49-F238E27FC236}">
                <a16:creationId xmlns:a16="http://schemas.microsoft.com/office/drawing/2014/main" id="{CC83508A-46AB-E04D-A2FB-3305DE8462C3}"/>
              </a:ext>
            </a:extLst>
          </p:cNvPr>
          <p:cNvPicPr>
            <a:picLocks noChangeAspect="1"/>
          </p:cNvPicPr>
          <p:nvPr/>
        </p:nvPicPr>
        <p:blipFill>
          <a:blip r:embed="rId4"/>
          <a:stretch>
            <a:fillRect/>
          </a:stretch>
        </p:blipFill>
        <p:spPr>
          <a:xfrm>
            <a:off x="6580914" y="765968"/>
            <a:ext cx="1778444" cy="3110053"/>
          </a:xfrm>
          <a:prstGeom prst="rect">
            <a:avLst/>
          </a:prstGeom>
        </p:spPr>
      </p:pic>
      <p:pic>
        <p:nvPicPr>
          <p:cNvPr id="10" name="Grafik 9">
            <a:extLst>
              <a:ext uri="{FF2B5EF4-FFF2-40B4-BE49-F238E27FC236}">
                <a16:creationId xmlns:a16="http://schemas.microsoft.com/office/drawing/2014/main" id="{127CB42E-5F2B-3E45-97C5-FC46831EC9A5}"/>
              </a:ext>
            </a:extLst>
          </p:cNvPr>
          <p:cNvPicPr>
            <a:picLocks noChangeAspect="1"/>
          </p:cNvPicPr>
          <p:nvPr/>
        </p:nvPicPr>
        <p:blipFill>
          <a:blip r:embed="rId5"/>
          <a:stretch>
            <a:fillRect/>
          </a:stretch>
        </p:blipFill>
        <p:spPr>
          <a:xfrm>
            <a:off x="10295288" y="1040228"/>
            <a:ext cx="1778444" cy="2914640"/>
          </a:xfrm>
          <a:prstGeom prst="rect">
            <a:avLst/>
          </a:prstGeom>
        </p:spPr>
      </p:pic>
      <p:pic>
        <p:nvPicPr>
          <p:cNvPr id="11" name="Grafik 10">
            <a:extLst>
              <a:ext uri="{FF2B5EF4-FFF2-40B4-BE49-F238E27FC236}">
                <a16:creationId xmlns:a16="http://schemas.microsoft.com/office/drawing/2014/main" id="{787215F3-F452-614E-8A5F-274B91C45F29}"/>
              </a:ext>
            </a:extLst>
          </p:cNvPr>
          <p:cNvPicPr>
            <a:picLocks noChangeAspect="1"/>
          </p:cNvPicPr>
          <p:nvPr/>
        </p:nvPicPr>
        <p:blipFill>
          <a:blip r:embed="rId6"/>
          <a:stretch>
            <a:fillRect/>
          </a:stretch>
        </p:blipFill>
        <p:spPr>
          <a:xfrm>
            <a:off x="8510923" y="2718237"/>
            <a:ext cx="1713850" cy="2640497"/>
          </a:xfrm>
          <a:prstGeom prst="rect">
            <a:avLst/>
          </a:prstGeom>
        </p:spPr>
      </p:pic>
      <p:pic>
        <p:nvPicPr>
          <p:cNvPr id="12" name="Grafik 11">
            <a:extLst>
              <a:ext uri="{FF2B5EF4-FFF2-40B4-BE49-F238E27FC236}">
                <a16:creationId xmlns:a16="http://schemas.microsoft.com/office/drawing/2014/main" id="{B952A68D-0223-3547-B444-CE4B7C080AC4}"/>
              </a:ext>
            </a:extLst>
          </p:cNvPr>
          <p:cNvPicPr>
            <a:picLocks noChangeAspect="1"/>
          </p:cNvPicPr>
          <p:nvPr/>
        </p:nvPicPr>
        <p:blipFill>
          <a:blip r:embed="rId7"/>
          <a:stretch>
            <a:fillRect/>
          </a:stretch>
        </p:blipFill>
        <p:spPr>
          <a:xfrm>
            <a:off x="109047" y="4649566"/>
            <a:ext cx="1358854" cy="2127539"/>
          </a:xfrm>
          <a:prstGeom prst="rect">
            <a:avLst/>
          </a:prstGeom>
        </p:spPr>
      </p:pic>
      <p:pic>
        <p:nvPicPr>
          <p:cNvPr id="13" name="Grafik 12">
            <a:extLst>
              <a:ext uri="{FF2B5EF4-FFF2-40B4-BE49-F238E27FC236}">
                <a16:creationId xmlns:a16="http://schemas.microsoft.com/office/drawing/2014/main" id="{25B7D1F2-499A-9C4D-867D-9CCABD3A028F}"/>
              </a:ext>
            </a:extLst>
          </p:cNvPr>
          <p:cNvPicPr>
            <a:picLocks noChangeAspect="1"/>
          </p:cNvPicPr>
          <p:nvPr/>
        </p:nvPicPr>
        <p:blipFill>
          <a:blip r:embed="rId8"/>
          <a:stretch>
            <a:fillRect/>
          </a:stretch>
        </p:blipFill>
        <p:spPr>
          <a:xfrm>
            <a:off x="3277458" y="4649566"/>
            <a:ext cx="1358855" cy="2127539"/>
          </a:xfrm>
          <a:prstGeom prst="rect">
            <a:avLst/>
          </a:prstGeom>
        </p:spPr>
      </p:pic>
      <p:sp>
        <p:nvSpPr>
          <p:cNvPr id="14" name="Rechteck 13">
            <a:extLst>
              <a:ext uri="{FF2B5EF4-FFF2-40B4-BE49-F238E27FC236}">
                <a16:creationId xmlns:a16="http://schemas.microsoft.com/office/drawing/2014/main" id="{5BCDC580-B76B-8548-B870-91FCC08C2146}"/>
              </a:ext>
            </a:extLst>
          </p:cNvPr>
          <p:cNvSpPr/>
          <p:nvPr/>
        </p:nvSpPr>
        <p:spPr>
          <a:xfrm rot="16200000">
            <a:off x="6128856" y="4527242"/>
            <a:ext cx="2673570" cy="1653626"/>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31AFDEBB-979E-FD4C-A66F-EB159DE4667D}"/>
              </a:ext>
            </a:extLst>
          </p:cNvPr>
          <p:cNvSpPr/>
          <p:nvPr/>
        </p:nvSpPr>
        <p:spPr>
          <a:xfrm rot="16200000">
            <a:off x="10785742" y="-346269"/>
            <a:ext cx="797536" cy="1653626"/>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438ADD8-D227-6944-B5D7-7BC3A7286BCD}"/>
              </a:ext>
            </a:extLst>
          </p:cNvPr>
          <p:cNvSpPr/>
          <p:nvPr/>
        </p:nvSpPr>
        <p:spPr>
          <a:xfrm rot="16200000">
            <a:off x="1371900" y="5014037"/>
            <a:ext cx="2043254" cy="1441675"/>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BA3DE4B5-C502-B049-86FF-B8730B3B690C}"/>
              </a:ext>
            </a:extLst>
          </p:cNvPr>
          <p:cNvSpPr/>
          <p:nvPr/>
        </p:nvSpPr>
        <p:spPr>
          <a:xfrm rot="16200000">
            <a:off x="9892120" y="4618353"/>
            <a:ext cx="2574835" cy="1570140"/>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195BAF42-154C-3A47-95C8-9FC037F2F949}"/>
              </a:ext>
            </a:extLst>
          </p:cNvPr>
          <p:cNvSpPr/>
          <p:nvPr/>
        </p:nvSpPr>
        <p:spPr>
          <a:xfrm rot="16200000">
            <a:off x="2206542" y="2599757"/>
            <a:ext cx="6689593" cy="1653627"/>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35146979-84B6-5043-8478-F26313BDD032}"/>
              </a:ext>
            </a:extLst>
          </p:cNvPr>
          <p:cNvSpPr/>
          <p:nvPr/>
        </p:nvSpPr>
        <p:spPr>
          <a:xfrm rot="16200000">
            <a:off x="8071235" y="571871"/>
            <a:ext cx="2574835" cy="1570140"/>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62974F52-4FEF-F943-85C4-497E39C3CACB}"/>
              </a:ext>
            </a:extLst>
          </p:cNvPr>
          <p:cNvSpPr/>
          <p:nvPr/>
        </p:nvSpPr>
        <p:spPr>
          <a:xfrm rot="16200000">
            <a:off x="8809126" y="5238785"/>
            <a:ext cx="1250483" cy="1653626"/>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14ECECFD-35A8-DD49-B63F-432F7EC18C72}"/>
              </a:ext>
            </a:extLst>
          </p:cNvPr>
          <p:cNvSpPr/>
          <p:nvPr/>
        </p:nvSpPr>
        <p:spPr>
          <a:xfrm rot="16200000">
            <a:off x="7172056" y="-463705"/>
            <a:ext cx="587169" cy="1653626"/>
          </a:xfrm>
          <a:prstGeom prst="rect">
            <a:avLst/>
          </a:prstGeom>
          <a:solidFill>
            <a:srgbClr val="B8D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054760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13: Umgehend Maßnahmen zur Bekämpfung des Klimawandels und seiner Auswirkungen ergreifen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a:extLst>
              <a:ext uri="{FF2B5EF4-FFF2-40B4-BE49-F238E27FC236}">
                <a16:creationId xmlns:a16="http://schemas.microsoft.com/office/drawing/2014/main" id="{23A3D36D-E4B7-A14B-A519-A28811AA4B42}"/>
              </a:ext>
            </a:extLst>
          </p:cNvPr>
          <p:cNvPicPr>
            <a:picLocks noChangeAspect="1"/>
          </p:cNvPicPr>
          <p:nvPr/>
        </p:nvPicPr>
        <p:blipFill>
          <a:blip r:embed="rId3"/>
          <a:stretch>
            <a:fillRect/>
          </a:stretch>
        </p:blipFill>
        <p:spPr>
          <a:xfrm>
            <a:off x="9240746" y="1700213"/>
            <a:ext cx="2219417" cy="2219417"/>
          </a:xfrm>
          <a:prstGeom prst="rect">
            <a:avLst/>
          </a:prstGeom>
        </p:spPr>
      </p:pic>
    </p:spTree>
    <p:extLst>
      <p:ext uri="{BB962C8B-B14F-4D97-AF65-F5344CB8AC3E}">
        <p14:creationId xmlns:p14="http://schemas.microsoft.com/office/powerpoint/2010/main" val="42918996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47BEBE9-DB29-DE4D-8950-DC9A28A06D02}"/>
              </a:ext>
            </a:extLst>
          </p:cNvPr>
          <p:cNvSpPr/>
          <p:nvPr/>
        </p:nvSpPr>
        <p:spPr>
          <a:xfrm rot="16200000">
            <a:off x="7531113" y="1498965"/>
            <a:ext cx="3472653" cy="5092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548D498E-D12D-0641-8493-15640EF1782E}"/>
              </a:ext>
            </a:extLst>
          </p:cNvPr>
          <p:cNvPicPr>
            <a:picLocks noChangeAspect="1"/>
          </p:cNvPicPr>
          <p:nvPr/>
        </p:nvPicPr>
        <p:blipFill>
          <a:blip r:embed="rId3"/>
          <a:stretch>
            <a:fillRect/>
          </a:stretch>
        </p:blipFill>
        <p:spPr>
          <a:xfrm>
            <a:off x="146013" y="78894"/>
            <a:ext cx="1858745" cy="2713061"/>
          </a:xfrm>
          <a:prstGeom prst="rect">
            <a:avLst/>
          </a:prstGeom>
        </p:spPr>
      </p:pic>
      <p:pic>
        <p:nvPicPr>
          <p:cNvPr id="9" name="Grafik 8" descr="Ein Bild, das Screenshot enthält.&#10;&#10;Automatisch generierte Beschreibung">
            <a:extLst>
              <a:ext uri="{FF2B5EF4-FFF2-40B4-BE49-F238E27FC236}">
                <a16:creationId xmlns:a16="http://schemas.microsoft.com/office/drawing/2014/main" id="{31822D6E-DF28-5C49-A02C-FA8746875FB1}"/>
              </a:ext>
            </a:extLst>
          </p:cNvPr>
          <p:cNvPicPr>
            <a:picLocks noChangeAspect="1"/>
          </p:cNvPicPr>
          <p:nvPr/>
        </p:nvPicPr>
        <p:blipFill>
          <a:blip r:embed="rId4"/>
          <a:stretch>
            <a:fillRect/>
          </a:stretch>
        </p:blipFill>
        <p:spPr>
          <a:xfrm>
            <a:off x="163201" y="3429000"/>
            <a:ext cx="1858745" cy="2715502"/>
          </a:xfrm>
          <a:prstGeom prst="rect">
            <a:avLst/>
          </a:prstGeom>
        </p:spPr>
      </p:pic>
      <p:pic>
        <p:nvPicPr>
          <p:cNvPr id="10" name="Grafik 9">
            <a:extLst>
              <a:ext uri="{FF2B5EF4-FFF2-40B4-BE49-F238E27FC236}">
                <a16:creationId xmlns:a16="http://schemas.microsoft.com/office/drawing/2014/main" id="{FCE7F0B4-E331-9B4D-9FCD-6186B1F1288A}"/>
              </a:ext>
            </a:extLst>
          </p:cNvPr>
          <p:cNvPicPr>
            <a:picLocks noChangeAspect="1"/>
          </p:cNvPicPr>
          <p:nvPr/>
        </p:nvPicPr>
        <p:blipFill>
          <a:blip r:embed="rId5"/>
          <a:stretch>
            <a:fillRect/>
          </a:stretch>
        </p:blipFill>
        <p:spPr>
          <a:xfrm>
            <a:off x="2234762" y="625475"/>
            <a:ext cx="1921985" cy="2803525"/>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5464A447-BC25-6D4B-8B20-68FD7507C94F}"/>
              </a:ext>
            </a:extLst>
          </p:cNvPr>
          <p:cNvPicPr>
            <a:picLocks noChangeAspect="1"/>
          </p:cNvPicPr>
          <p:nvPr/>
        </p:nvPicPr>
        <p:blipFill>
          <a:blip r:embed="rId6"/>
          <a:stretch>
            <a:fillRect/>
          </a:stretch>
        </p:blipFill>
        <p:spPr>
          <a:xfrm>
            <a:off x="2227152" y="4140109"/>
            <a:ext cx="1921984" cy="2637522"/>
          </a:xfrm>
          <a:prstGeom prst="rect">
            <a:avLst/>
          </a:prstGeom>
        </p:spPr>
      </p:pic>
      <p:pic>
        <p:nvPicPr>
          <p:cNvPr id="12" name="Grafik 11">
            <a:extLst>
              <a:ext uri="{FF2B5EF4-FFF2-40B4-BE49-F238E27FC236}">
                <a16:creationId xmlns:a16="http://schemas.microsoft.com/office/drawing/2014/main" id="{B18CA3A6-FB66-C449-8C98-278AB990776B}"/>
              </a:ext>
            </a:extLst>
          </p:cNvPr>
          <p:cNvPicPr>
            <a:picLocks noChangeAspect="1"/>
          </p:cNvPicPr>
          <p:nvPr/>
        </p:nvPicPr>
        <p:blipFill>
          <a:blip r:embed="rId7"/>
          <a:stretch>
            <a:fillRect/>
          </a:stretch>
        </p:blipFill>
        <p:spPr>
          <a:xfrm>
            <a:off x="5589500" y="78894"/>
            <a:ext cx="1341653" cy="1956541"/>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D8725361-B545-B041-95F2-8C80EECCDB85}"/>
              </a:ext>
            </a:extLst>
          </p:cNvPr>
          <p:cNvPicPr>
            <a:picLocks noChangeAspect="1"/>
          </p:cNvPicPr>
          <p:nvPr/>
        </p:nvPicPr>
        <p:blipFill>
          <a:blip r:embed="rId8"/>
          <a:stretch>
            <a:fillRect/>
          </a:stretch>
        </p:blipFill>
        <p:spPr>
          <a:xfrm>
            <a:off x="7356801" y="2294384"/>
            <a:ext cx="1341654" cy="2069300"/>
          </a:xfrm>
          <a:prstGeom prst="rect">
            <a:avLst/>
          </a:prstGeom>
        </p:spPr>
      </p:pic>
      <p:pic>
        <p:nvPicPr>
          <p:cNvPr id="14" name="Grafik 13" descr="Ein Bild, das Text, Screenshot enthält.&#10;&#10;Automatisch generierte Beschreibung">
            <a:extLst>
              <a:ext uri="{FF2B5EF4-FFF2-40B4-BE49-F238E27FC236}">
                <a16:creationId xmlns:a16="http://schemas.microsoft.com/office/drawing/2014/main" id="{ACEA5523-E204-794E-BAF1-3D27A965FB54}"/>
              </a:ext>
            </a:extLst>
          </p:cNvPr>
          <p:cNvPicPr>
            <a:picLocks noChangeAspect="1"/>
          </p:cNvPicPr>
          <p:nvPr/>
        </p:nvPicPr>
        <p:blipFill>
          <a:blip r:embed="rId9"/>
          <a:stretch>
            <a:fillRect/>
          </a:stretch>
        </p:blipFill>
        <p:spPr>
          <a:xfrm>
            <a:off x="5573351" y="4486450"/>
            <a:ext cx="1341653" cy="2315079"/>
          </a:xfrm>
          <a:prstGeom prst="rect">
            <a:avLst/>
          </a:prstGeom>
        </p:spPr>
      </p:pic>
      <p:pic>
        <p:nvPicPr>
          <p:cNvPr id="15" name="Grafik 14">
            <a:extLst>
              <a:ext uri="{FF2B5EF4-FFF2-40B4-BE49-F238E27FC236}">
                <a16:creationId xmlns:a16="http://schemas.microsoft.com/office/drawing/2014/main" id="{A024D123-BF40-F049-AC99-EEF68BAF2FDE}"/>
              </a:ext>
            </a:extLst>
          </p:cNvPr>
          <p:cNvPicPr>
            <a:picLocks noChangeAspect="1"/>
          </p:cNvPicPr>
          <p:nvPr/>
        </p:nvPicPr>
        <p:blipFill>
          <a:blip r:embed="rId10"/>
          <a:stretch>
            <a:fillRect/>
          </a:stretch>
        </p:blipFill>
        <p:spPr>
          <a:xfrm>
            <a:off x="10993892" y="7271"/>
            <a:ext cx="1084580" cy="1871489"/>
          </a:xfrm>
          <a:prstGeom prst="rect">
            <a:avLst/>
          </a:prstGeom>
        </p:spPr>
      </p:pic>
      <p:pic>
        <p:nvPicPr>
          <p:cNvPr id="16" name="Grafik 15">
            <a:extLst>
              <a:ext uri="{FF2B5EF4-FFF2-40B4-BE49-F238E27FC236}">
                <a16:creationId xmlns:a16="http://schemas.microsoft.com/office/drawing/2014/main" id="{33306EDF-D445-404A-A6DF-B9E1C119DD58}"/>
              </a:ext>
            </a:extLst>
          </p:cNvPr>
          <p:cNvPicPr>
            <a:picLocks noChangeAspect="1"/>
          </p:cNvPicPr>
          <p:nvPr/>
        </p:nvPicPr>
        <p:blipFill>
          <a:blip r:embed="rId11"/>
          <a:stretch>
            <a:fillRect/>
          </a:stretch>
        </p:blipFill>
        <p:spPr>
          <a:xfrm>
            <a:off x="10993892" y="1918264"/>
            <a:ext cx="1062572" cy="1658485"/>
          </a:xfrm>
          <a:prstGeom prst="rect">
            <a:avLst/>
          </a:prstGeom>
        </p:spPr>
      </p:pic>
      <p:pic>
        <p:nvPicPr>
          <p:cNvPr id="17" name="Grafik 16">
            <a:extLst>
              <a:ext uri="{FF2B5EF4-FFF2-40B4-BE49-F238E27FC236}">
                <a16:creationId xmlns:a16="http://schemas.microsoft.com/office/drawing/2014/main" id="{BF0110C8-8E95-3443-8522-D51EDE2E602D}"/>
              </a:ext>
            </a:extLst>
          </p:cNvPr>
          <p:cNvPicPr>
            <a:picLocks noChangeAspect="1"/>
          </p:cNvPicPr>
          <p:nvPr/>
        </p:nvPicPr>
        <p:blipFill>
          <a:blip r:embed="rId12"/>
          <a:stretch>
            <a:fillRect/>
          </a:stretch>
        </p:blipFill>
        <p:spPr>
          <a:xfrm>
            <a:off x="9692985" y="862165"/>
            <a:ext cx="1120847" cy="1833512"/>
          </a:xfrm>
          <a:prstGeom prst="rect">
            <a:avLst/>
          </a:prstGeom>
        </p:spPr>
      </p:pic>
      <p:pic>
        <p:nvPicPr>
          <p:cNvPr id="18" name="Grafik 17" descr="Ein Bild, das Vektorgrafiken enthält.&#10;&#10;Automatisch generierte Beschreibung">
            <a:extLst>
              <a:ext uri="{FF2B5EF4-FFF2-40B4-BE49-F238E27FC236}">
                <a16:creationId xmlns:a16="http://schemas.microsoft.com/office/drawing/2014/main" id="{4C8007EA-268E-5E47-831F-D33453C8EF2B}"/>
              </a:ext>
            </a:extLst>
          </p:cNvPr>
          <p:cNvPicPr>
            <a:picLocks noChangeAspect="1"/>
          </p:cNvPicPr>
          <p:nvPr/>
        </p:nvPicPr>
        <p:blipFill>
          <a:blip r:embed="rId13"/>
          <a:stretch>
            <a:fillRect/>
          </a:stretch>
        </p:blipFill>
        <p:spPr>
          <a:xfrm>
            <a:off x="9012697" y="3636753"/>
            <a:ext cx="3177446" cy="3177446"/>
          </a:xfrm>
          <a:prstGeom prst="rect">
            <a:avLst/>
          </a:prstGeom>
        </p:spPr>
      </p:pic>
      <p:sp>
        <p:nvSpPr>
          <p:cNvPr id="19" name="Rechteck 18">
            <a:extLst>
              <a:ext uri="{FF2B5EF4-FFF2-40B4-BE49-F238E27FC236}">
                <a16:creationId xmlns:a16="http://schemas.microsoft.com/office/drawing/2014/main" id="{AB4D8081-A853-2F48-AF2B-F16B488B30F4}"/>
              </a:ext>
            </a:extLst>
          </p:cNvPr>
          <p:cNvSpPr/>
          <p:nvPr/>
        </p:nvSpPr>
        <p:spPr>
          <a:xfrm rot="16200000">
            <a:off x="9965598" y="2689496"/>
            <a:ext cx="597079" cy="10037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0717DB53-1E8A-2E44-B9A4-ACF5222449D0}"/>
              </a:ext>
            </a:extLst>
          </p:cNvPr>
          <p:cNvSpPr/>
          <p:nvPr/>
        </p:nvSpPr>
        <p:spPr>
          <a:xfrm rot="16200000">
            <a:off x="9929550" y="-133644"/>
            <a:ext cx="647715" cy="10037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8589FC40-8013-624B-B7DA-25CC0E5273F7}"/>
              </a:ext>
            </a:extLst>
          </p:cNvPr>
          <p:cNvSpPr/>
          <p:nvPr/>
        </p:nvSpPr>
        <p:spPr>
          <a:xfrm rot="16200000">
            <a:off x="2969240" y="-535648"/>
            <a:ext cx="446000" cy="17493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9A7CB886-3F21-4142-A7ED-4F0F1DFA3515}"/>
              </a:ext>
            </a:extLst>
          </p:cNvPr>
          <p:cNvSpPr/>
          <p:nvPr/>
        </p:nvSpPr>
        <p:spPr>
          <a:xfrm rot="16200000">
            <a:off x="2960730" y="2901381"/>
            <a:ext cx="446000" cy="17663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B016790-468C-B048-988B-3B0D1E8E24EA}"/>
              </a:ext>
            </a:extLst>
          </p:cNvPr>
          <p:cNvSpPr/>
          <p:nvPr/>
        </p:nvSpPr>
        <p:spPr>
          <a:xfrm rot="16200000">
            <a:off x="832195" y="5698952"/>
            <a:ext cx="446000" cy="1711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099FA9A7-67AE-964F-A3A7-88187C464236}"/>
              </a:ext>
            </a:extLst>
          </p:cNvPr>
          <p:cNvSpPr/>
          <p:nvPr/>
        </p:nvSpPr>
        <p:spPr>
          <a:xfrm rot="16200000">
            <a:off x="852385" y="2250356"/>
            <a:ext cx="446000" cy="1711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C0D1DBE5-E890-8648-B337-4FDD8FC2E5F4}"/>
              </a:ext>
            </a:extLst>
          </p:cNvPr>
          <p:cNvSpPr/>
          <p:nvPr/>
        </p:nvSpPr>
        <p:spPr>
          <a:xfrm rot="16200000">
            <a:off x="7010611" y="457813"/>
            <a:ext cx="2025251" cy="13416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51C2763B-0C5D-544C-A8AA-A6FBA96FEB4C}"/>
              </a:ext>
            </a:extLst>
          </p:cNvPr>
          <p:cNvSpPr/>
          <p:nvPr/>
        </p:nvSpPr>
        <p:spPr>
          <a:xfrm rot="16200000">
            <a:off x="6890553" y="4943393"/>
            <a:ext cx="2255535" cy="13416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1182A1D6-9C49-BC41-BDD2-67B2729ECAF1}"/>
              </a:ext>
            </a:extLst>
          </p:cNvPr>
          <p:cNvSpPr/>
          <p:nvPr/>
        </p:nvSpPr>
        <p:spPr>
          <a:xfrm rot="16200000">
            <a:off x="5203322" y="2599183"/>
            <a:ext cx="2114007" cy="13416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F1D4A855-C957-1F42-BD41-B94B699E0AEC}"/>
              </a:ext>
            </a:extLst>
          </p:cNvPr>
          <p:cNvSpPr/>
          <p:nvPr/>
        </p:nvSpPr>
        <p:spPr>
          <a:xfrm rot="16200000">
            <a:off x="1536722" y="2896542"/>
            <a:ext cx="6626105" cy="106478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088388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3"/>
            <a:ext cx="8137526" cy="1728784"/>
          </a:xfrm>
        </p:spPr>
        <p:txBody>
          <a:bodyPr>
            <a:normAutofit/>
          </a:bodyPr>
          <a:lstStyle/>
          <a:p>
            <a:pPr marL="0" indent="0">
              <a:buNone/>
            </a:pPr>
            <a:r>
              <a:rPr lang="de-DE" b="1" dirty="0"/>
              <a:t>SDG 14: Ozeane, Meere und Meeresressourcen im Sinne einer nachhaltigen Entwicklung erhalten und nachhaltig nutzen</a:t>
            </a: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2" name="Grafik 11">
            <a:extLst>
              <a:ext uri="{FF2B5EF4-FFF2-40B4-BE49-F238E27FC236}">
                <a16:creationId xmlns:a16="http://schemas.microsoft.com/office/drawing/2014/main" id="{613603CD-67C9-674D-90F5-E5D5C47CE891}"/>
              </a:ext>
            </a:extLst>
          </p:cNvPr>
          <p:cNvPicPr>
            <a:picLocks noChangeAspect="1"/>
          </p:cNvPicPr>
          <p:nvPr/>
        </p:nvPicPr>
        <p:blipFill>
          <a:blip r:embed="rId3"/>
          <a:stretch>
            <a:fillRect/>
          </a:stretch>
        </p:blipFill>
        <p:spPr>
          <a:xfrm>
            <a:off x="9245244" y="1705976"/>
            <a:ext cx="2214919" cy="2214919"/>
          </a:xfrm>
          <a:prstGeom prst="rect">
            <a:avLst/>
          </a:prstGeom>
        </p:spPr>
      </p:pic>
    </p:spTree>
    <p:extLst>
      <p:ext uri="{BB962C8B-B14F-4D97-AF65-F5344CB8AC3E}">
        <p14:creationId xmlns:p14="http://schemas.microsoft.com/office/powerpoint/2010/main" val="10980039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B3B9D43-93BC-B84F-A22A-DCB236A5594F}"/>
              </a:ext>
            </a:extLst>
          </p:cNvPr>
          <p:cNvSpPr/>
          <p:nvPr/>
        </p:nvSpPr>
        <p:spPr>
          <a:xfrm rot="16200000">
            <a:off x="3056327" y="1919436"/>
            <a:ext cx="544199"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E95D68C-28EE-3B48-AEEC-87D273B274E5}"/>
              </a:ext>
            </a:extLst>
          </p:cNvPr>
          <p:cNvSpPr/>
          <p:nvPr/>
        </p:nvSpPr>
        <p:spPr>
          <a:xfrm rot="16200000">
            <a:off x="6973071" y="3244280"/>
            <a:ext cx="6680200" cy="369441"/>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Text enthält.&#10;&#10;Automatisch generierte Beschreibung">
            <a:extLst>
              <a:ext uri="{FF2B5EF4-FFF2-40B4-BE49-F238E27FC236}">
                <a16:creationId xmlns:a16="http://schemas.microsoft.com/office/drawing/2014/main" id="{838B045E-7326-C340-BB6A-468D72854B28}"/>
              </a:ext>
            </a:extLst>
          </p:cNvPr>
          <p:cNvPicPr>
            <a:picLocks noChangeAspect="1"/>
          </p:cNvPicPr>
          <p:nvPr/>
        </p:nvPicPr>
        <p:blipFill>
          <a:blip r:embed="rId3"/>
          <a:stretch>
            <a:fillRect/>
          </a:stretch>
        </p:blipFill>
        <p:spPr>
          <a:xfrm>
            <a:off x="0" y="0"/>
            <a:ext cx="1289494" cy="2112467"/>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9F5E9F56-F41F-D341-9AEA-66C3801A72C9}"/>
              </a:ext>
            </a:extLst>
          </p:cNvPr>
          <p:cNvPicPr>
            <a:picLocks noChangeAspect="1"/>
          </p:cNvPicPr>
          <p:nvPr/>
        </p:nvPicPr>
        <p:blipFill>
          <a:blip r:embed="rId4"/>
          <a:stretch>
            <a:fillRect/>
          </a:stretch>
        </p:blipFill>
        <p:spPr>
          <a:xfrm>
            <a:off x="1330132" y="743576"/>
            <a:ext cx="1289494" cy="2112467"/>
          </a:xfrm>
          <a:prstGeom prst="rect">
            <a:avLst/>
          </a:prstGeom>
        </p:spPr>
      </p:pic>
      <p:pic>
        <p:nvPicPr>
          <p:cNvPr id="11" name="Grafik 10">
            <a:extLst>
              <a:ext uri="{FF2B5EF4-FFF2-40B4-BE49-F238E27FC236}">
                <a16:creationId xmlns:a16="http://schemas.microsoft.com/office/drawing/2014/main" id="{F199A619-E6F9-1F41-AAE8-3B8E55AAAE9D}"/>
              </a:ext>
            </a:extLst>
          </p:cNvPr>
          <p:cNvPicPr>
            <a:picLocks noChangeAspect="1"/>
          </p:cNvPicPr>
          <p:nvPr/>
        </p:nvPicPr>
        <p:blipFill>
          <a:blip r:embed="rId5"/>
          <a:stretch>
            <a:fillRect/>
          </a:stretch>
        </p:blipFill>
        <p:spPr>
          <a:xfrm>
            <a:off x="2675097" y="166382"/>
            <a:ext cx="1313429" cy="1995626"/>
          </a:xfrm>
          <a:prstGeom prst="rect">
            <a:avLst/>
          </a:prstGeom>
        </p:spPr>
      </p:pic>
      <p:pic>
        <p:nvPicPr>
          <p:cNvPr id="12" name="Grafik 11">
            <a:extLst>
              <a:ext uri="{FF2B5EF4-FFF2-40B4-BE49-F238E27FC236}">
                <a16:creationId xmlns:a16="http://schemas.microsoft.com/office/drawing/2014/main" id="{1AF50050-1D08-A447-BB48-62238C49620A}"/>
              </a:ext>
            </a:extLst>
          </p:cNvPr>
          <p:cNvPicPr>
            <a:picLocks noChangeAspect="1"/>
          </p:cNvPicPr>
          <p:nvPr/>
        </p:nvPicPr>
        <p:blipFill>
          <a:blip r:embed="rId6"/>
          <a:stretch>
            <a:fillRect/>
          </a:stretch>
        </p:blipFill>
        <p:spPr>
          <a:xfrm>
            <a:off x="4135508" y="1700213"/>
            <a:ext cx="1400435" cy="2169157"/>
          </a:xfrm>
          <a:prstGeom prst="rect">
            <a:avLst/>
          </a:prstGeom>
        </p:spPr>
      </p:pic>
      <p:pic>
        <p:nvPicPr>
          <p:cNvPr id="13" name="Grafik 12">
            <a:extLst>
              <a:ext uri="{FF2B5EF4-FFF2-40B4-BE49-F238E27FC236}">
                <a16:creationId xmlns:a16="http://schemas.microsoft.com/office/drawing/2014/main" id="{BA1D773C-A308-854A-8FE8-8814B29D07AE}"/>
              </a:ext>
            </a:extLst>
          </p:cNvPr>
          <p:cNvPicPr>
            <a:picLocks noChangeAspect="1"/>
          </p:cNvPicPr>
          <p:nvPr/>
        </p:nvPicPr>
        <p:blipFill>
          <a:blip r:embed="rId7"/>
          <a:stretch>
            <a:fillRect/>
          </a:stretch>
        </p:blipFill>
        <p:spPr>
          <a:xfrm>
            <a:off x="5670432" y="73452"/>
            <a:ext cx="1400435" cy="2167319"/>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E2F2B23B-D0BD-F649-A578-68B607910D34}"/>
              </a:ext>
            </a:extLst>
          </p:cNvPr>
          <p:cNvPicPr>
            <a:picLocks noChangeAspect="1"/>
          </p:cNvPicPr>
          <p:nvPr/>
        </p:nvPicPr>
        <p:blipFill>
          <a:blip r:embed="rId8"/>
          <a:stretch>
            <a:fillRect/>
          </a:stretch>
        </p:blipFill>
        <p:spPr>
          <a:xfrm>
            <a:off x="5666805" y="3104964"/>
            <a:ext cx="1400435" cy="2292373"/>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F9E8E65C-572E-2946-92E0-72014D6B73B7}"/>
              </a:ext>
            </a:extLst>
          </p:cNvPr>
          <p:cNvPicPr>
            <a:picLocks noChangeAspect="1"/>
          </p:cNvPicPr>
          <p:nvPr/>
        </p:nvPicPr>
        <p:blipFill>
          <a:blip r:embed="rId9"/>
          <a:stretch>
            <a:fillRect/>
          </a:stretch>
        </p:blipFill>
        <p:spPr>
          <a:xfrm>
            <a:off x="8570443" y="73452"/>
            <a:ext cx="1300634" cy="2012866"/>
          </a:xfrm>
          <a:prstGeom prst="rect">
            <a:avLst/>
          </a:prstGeom>
        </p:spPr>
      </p:pic>
      <p:pic>
        <p:nvPicPr>
          <p:cNvPr id="16" name="Grafik 15" descr="Ein Bild, das Text, Schild enthält.&#10;&#10;Automatisch generierte Beschreibung">
            <a:extLst>
              <a:ext uri="{FF2B5EF4-FFF2-40B4-BE49-F238E27FC236}">
                <a16:creationId xmlns:a16="http://schemas.microsoft.com/office/drawing/2014/main" id="{3E806D11-33BC-934C-A52D-0A87B881ABA1}"/>
              </a:ext>
            </a:extLst>
          </p:cNvPr>
          <p:cNvPicPr>
            <a:picLocks noChangeAspect="1"/>
          </p:cNvPicPr>
          <p:nvPr/>
        </p:nvPicPr>
        <p:blipFill>
          <a:blip r:embed="rId10"/>
          <a:stretch>
            <a:fillRect/>
          </a:stretch>
        </p:blipFill>
        <p:spPr>
          <a:xfrm>
            <a:off x="7256043" y="3840062"/>
            <a:ext cx="1274428" cy="2086113"/>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E3EBACD8-B338-314C-B355-2C5E8FE18CAC}"/>
              </a:ext>
            </a:extLst>
          </p:cNvPr>
          <p:cNvPicPr>
            <a:picLocks noChangeAspect="1"/>
          </p:cNvPicPr>
          <p:nvPr/>
        </p:nvPicPr>
        <p:blipFill>
          <a:blip r:embed="rId11"/>
          <a:stretch>
            <a:fillRect/>
          </a:stretch>
        </p:blipFill>
        <p:spPr>
          <a:xfrm>
            <a:off x="8573379" y="4550322"/>
            <a:ext cx="1359191" cy="2224861"/>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F37AC3B5-CF36-2544-AC16-C36493AAAC07}"/>
              </a:ext>
            </a:extLst>
          </p:cNvPr>
          <p:cNvPicPr>
            <a:picLocks noChangeAspect="1"/>
          </p:cNvPicPr>
          <p:nvPr/>
        </p:nvPicPr>
        <p:blipFill>
          <a:blip r:embed="rId12"/>
          <a:stretch>
            <a:fillRect/>
          </a:stretch>
        </p:blipFill>
        <p:spPr>
          <a:xfrm>
            <a:off x="10697470" y="88900"/>
            <a:ext cx="1290341" cy="2343611"/>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8BAACE8A-3266-4248-9FF3-532EC734DCE4}"/>
              </a:ext>
            </a:extLst>
          </p:cNvPr>
          <p:cNvPicPr>
            <a:picLocks noChangeAspect="1"/>
          </p:cNvPicPr>
          <p:nvPr/>
        </p:nvPicPr>
        <p:blipFill>
          <a:blip r:embed="rId13"/>
          <a:stretch>
            <a:fillRect/>
          </a:stretch>
        </p:blipFill>
        <p:spPr>
          <a:xfrm>
            <a:off x="10724614" y="2547606"/>
            <a:ext cx="1289494" cy="2110774"/>
          </a:xfrm>
          <a:prstGeom prst="rect">
            <a:avLst/>
          </a:prstGeom>
        </p:spPr>
      </p:pic>
      <p:pic>
        <p:nvPicPr>
          <p:cNvPr id="20" name="Grafik 19">
            <a:extLst>
              <a:ext uri="{FF2B5EF4-FFF2-40B4-BE49-F238E27FC236}">
                <a16:creationId xmlns:a16="http://schemas.microsoft.com/office/drawing/2014/main" id="{49787AD6-DD92-5241-B0EA-F27935ECDBF3}"/>
              </a:ext>
            </a:extLst>
          </p:cNvPr>
          <p:cNvPicPr>
            <a:picLocks noChangeAspect="1"/>
          </p:cNvPicPr>
          <p:nvPr/>
        </p:nvPicPr>
        <p:blipFill>
          <a:blip r:embed="rId14"/>
          <a:stretch>
            <a:fillRect/>
          </a:stretch>
        </p:blipFill>
        <p:spPr>
          <a:xfrm>
            <a:off x="10724614" y="4773475"/>
            <a:ext cx="1289494" cy="1995626"/>
          </a:xfrm>
          <a:prstGeom prst="rect">
            <a:avLst/>
          </a:prstGeom>
        </p:spPr>
      </p:pic>
      <p:pic>
        <p:nvPicPr>
          <p:cNvPr id="21" name="Grafik 20">
            <a:extLst>
              <a:ext uri="{FF2B5EF4-FFF2-40B4-BE49-F238E27FC236}">
                <a16:creationId xmlns:a16="http://schemas.microsoft.com/office/drawing/2014/main" id="{377BF446-A474-C447-A0F8-3B74D6769EE6}"/>
              </a:ext>
            </a:extLst>
          </p:cNvPr>
          <p:cNvPicPr>
            <a:picLocks noChangeAspect="1"/>
          </p:cNvPicPr>
          <p:nvPr/>
        </p:nvPicPr>
        <p:blipFill>
          <a:blip r:embed="rId15"/>
          <a:stretch>
            <a:fillRect/>
          </a:stretch>
        </p:blipFill>
        <p:spPr>
          <a:xfrm>
            <a:off x="-1" y="2908239"/>
            <a:ext cx="3949761" cy="3949761"/>
          </a:xfrm>
          <a:prstGeom prst="rect">
            <a:avLst/>
          </a:prstGeom>
        </p:spPr>
      </p:pic>
      <p:sp>
        <p:nvSpPr>
          <p:cNvPr id="22" name="Rechteck 21">
            <a:extLst>
              <a:ext uri="{FF2B5EF4-FFF2-40B4-BE49-F238E27FC236}">
                <a16:creationId xmlns:a16="http://schemas.microsoft.com/office/drawing/2014/main" id="{DC6AA581-DB7B-D34C-8AD3-D8B058944A40}"/>
              </a:ext>
            </a:extLst>
          </p:cNvPr>
          <p:cNvSpPr/>
          <p:nvPr/>
        </p:nvSpPr>
        <p:spPr>
          <a:xfrm rot="16200000">
            <a:off x="346990" y="1931946"/>
            <a:ext cx="605032" cy="1156812"/>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A02E4C54-A9A5-F14F-A763-92846A9F45DE}"/>
              </a:ext>
            </a:extLst>
          </p:cNvPr>
          <p:cNvSpPr/>
          <p:nvPr/>
        </p:nvSpPr>
        <p:spPr>
          <a:xfrm rot="16200000">
            <a:off x="1700097" y="-207082"/>
            <a:ext cx="564243" cy="1156207"/>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C09D6FEE-8599-E74F-A525-883003D81DCA}"/>
              </a:ext>
            </a:extLst>
          </p:cNvPr>
          <p:cNvSpPr/>
          <p:nvPr/>
        </p:nvSpPr>
        <p:spPr>
          <a:xfrm rot="16200000">
            <a:off x="5989970" y="1990010"/>
            <a:ext cx="566063"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68AEF880-D280-DD49-940C-DB4EB2831450}"/>
              </a:ext>
            </a:extLst>
          </p:cNvPr>
          <p:cNvSpPr/>
          <p:nvPr/>
        </p:nvSpPr>
        <p:spPr>
          <a:xfrm rot="16200000">
            <a:off x="8166085" y="2730996"/>
            <a:ext cx="2167319"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1481F05B-AADF-9C4D-9FDA-E2C474CDF96C}"/>
              </a:ext>
            </a:extLst>
          </p:cNvPr>
          <p:cNvSpPr/>
          <p:nvPr/>
        </p:nvSpPr>
        <p:spPr>
          <a:xfrm rot="16200000">
            <a:off x="5764179" y="5507345"/>
            <a:ext cx="1280845"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C9912D3B-59EA-CA4D-995D-3D328E9E527B}"/>
              </a:ext>
            </a:extLst>
          </p:cNvPr>
          <p:cNvSpPr/>
          <p:nvPr/>
        </p:nvSpPr>
        <p:spPr>
          <a:xfrm rot="16200000">
            <a:off x="6004087" y="1343614"/>
            <a:ext cx="3575805"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928AFF4D-34CF-BF41-9AAE-A23EADDF4A0C}"/>
              </a:ext>
            </a:extLst>
          </p:cNvPr>
          <p:cNvSpPr/>
          <p:nvPr/>
        </p:nvSpPr>
        <p:spPr>
          <a:xfrm rot="16200000">
            <a:off x="7497522" y="5781531"/>
            <a:ext cx="732477"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DEA57640-F2FA-9045-A31E-4E54DF681995}"/>
              </a:ext>
            </a:extLst>
          </p:cNvPr>
          <p:cNvSpPr/>
          <p:nvPr/>
        </p:nvSpPr>
        <p:spPr>
          <a:xfrm rot="16200000">
            <a:off x="3419740" y="4743896"/>
            <a:ext cx="2807742"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D7C2FA8B-B6C2-9445-9B5A-894FC1531781}"/>
              </a:ext>
            </a:extLst>
          </p:cNvPr>
          <p:cNvSpPr/>
          <p:nvPr/>
        </p:nvSpPr>
        <p:spPr>
          <a:xfrm rot="16200000">
            <a:off x="4073783" y="226640"/>
            <a:ext cx="1489643" cy="1242666"/>
          </a:xfrm>
          <a:prstGeom prst="rect">
            <a:avLst/>
          </a:prstGeom>
          <a:solidFill>
            <a:srgbClr val="E1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1159381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p:txBody>
          <a:bodyPr/>
          <a:lstStyle/>
          <a:p>
            <a:endParaRPr lang="de-DE"/>
          </a:p>
        </p:txBody>
      </p:sp>
      <p:sp>
        <p:nvSpPr>
          <p:cNvPr id="4" name="Inhaltsplatzhalter 3">
            <a:extLst>
              <a:ext uri="{FF2B5EF4-FFF2-40B4-BE49-F238E27FC236}">
                <a16:creationId xmlns:a16="http://schemas.microsoft.com/office/drawing/2014/main" id="{47772EB1-0D26-584E-95BF-8665C6E89FBF}"/>
              </a:ext>
            </a:extLst>
          </p:cNvPr>
          <p:cNvSpPr>
            <a:spLocks noGrp="1"/>
          </p:cNvSpPr>
          <p:nvPr>
            <p:ph idx="10"/>
          </p:nvPr>
        </p:nvSpPr>
        <p:spPr/>
        <p:txBody>
          <a:bodyPr/>
          <a:lstStyle/>
          <a:p>
            <a:endParaRPr lang="de-DE"/>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endParaRPr lang="de-DE"/>
          </a:p>
        </p:txBody>
      </p:sp>
      <p:sp>
        <p:nvSpPr>
          <p:cNvPr id="6" name="Textplatzhalter 5">
            <a:extLst>
              <a:ext uri="{FF2B5EF4-FFF2-40B4-BE49-F238E27FC236}">
                <a16:creationId xmlns:a16="http://schemas.microsoft.com/office/drawing/2014/main" id="{341F4FBF-2018-B648-AB7F-138E957BAAC4}"/>
              </a:ext>
            </a:extLst>
          </p:cNvPr>
          <p:cNvSpPr>
            <a:spLocks noGrp="1"/>
          </p:cNvSpPr>
          <p:nvPr>
            <p:ph type="body" sz="quarter" idx="14"/>
          </p:nvPr>
        </p:nvSpPr>
        <p:spPr/>
        <p:txBody>
          <a:bodyPr/>
          <a:lstStyle/>
          <a:p>
            <a:endParaRPr lang="de-DE"/>
          </a:p>
        </p:txBody>
      </p:sp>
      <p:pic>
        <p:nvPicPr>
          <p:cNvPr id="7" name="Grafik 6" descr="Ein Bild, das drinnen, Person, Tisch, Wand enthält.&#10;&#10;Automatisch generierte Beschreibung">
            <a:extLst>
              <a:ext uri="{FF2B5EF4-FFF2-40B4-BE49-F238E27FC236}">
                <a16:creationId xmlns:a16="http://schemas.microsoft.com/office/drawing/2014/main" id="{CEC8BB85-5038-8440-81D6-6D6886B34FC6}"/>
              </a:ext>
            </a:extLst>
          </p:cNvPr>
          <p:cNvPicPr>
            <a:picLocks noChangeAspect="1"/>
          </p:cNvPicPr>
          <p:nvPr/>
        </p:nvPicPr>
        <p:blipFill rotWithShape="1">
          <a:blip r:embed="rId3"/>
          <a:srcRect t="9071" b="7706"/>
          <a:stretch/>
        </p:blipFill>
        <p:spPr>
          <a:xfrm>
            <a:off x="0" y="0"/>
            <a:ext cx="12360696" cy="6858000"/>
          </a:xfrm>
          <a:prstGeom prst="rect">
            <a:avLst/>
          </a:prstGeom>
        </p:spPr>
      </p:pic>
    </p:spTree>
    <p:extLst>
      <p:ext uri="{BB962C8B-B14F-4D97-AF65-F5344CB8AC3E}">
        <p14:creationId xmlns:p14="http://schemas.microsoft.com/office/powerpoint/2010/main" val="338871494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2"/>
            <a:ext cx="8137526" cy="2052637"/>
          </a:xfrm>
        </p:spPr>
        <p:txBody>
          <a:bodyPr>
            <a:normAutofit/>
          </a:bodyPr>
          <a:lstStyle/>
          <a:p>
            <a:pPr marL="0" indent="0">
              <a:buNone/>
            </a:pPr>
            <a:r>
              <a:rPr lang="de-DE" b="1" dirty="0"/>
              <a:t>SDG 15: Landökosysteme schützen, wiederherstellen und ihre nachhaltige Nutzung fördern, Wälder nachhaltig bewirtschaften, Wüstenbildung bekämpfen, Bodenverschlechterung stoppen und umkehren und den Biodiversitätsverlust stoppen</a:t>
            </a:r>
            <a:endParaRPr lang="de-DE" b="1" dirty="0">
              <a:highlight>
                <a:srgbClr val="00FFFF"/>
              </a:highlight>
            </a:endParaRP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a:extLst>
              <a:ext uri="{FF2B5EF4-FFF2-40B4-BE49-F238E27FC236}">
                <a16:creationId xmlns:a16="http://schemas.microsoft.com/office/drawing/2014/main" id="{B1F530C7-E3F3-FC44-A615-7BE364531BBC}"/>
              </a:ext>
            </a:extLst>
          </p:cNvPr>
          <p:cNvPicPr>
            <a:picLocks noChangeAspect="1"/>
          </p:cNvPicPr>
          <p:nvPr/>
        </p:nvPicPr>
        <p:blipFill>
          <a:blip r:embed="rId3"/>
          <a:stretch>
            <a:fillRect/>
          </a:stretch>
        </p:blipFill>
        <p:spPr>
          <a:xfrm>
            <a:off x="9229515" y="1700213"/>
            <a:ext cx="2214919" cy="2214919"/>
          </a:xfrm>
          <a:prstGeom prst="rect">
            <a:avLst/>
          </a:prstGeom>
        </p:spPr>
      </p:pic>
    </p:spTree>
    <p:extLst>
      <p:ext uri="{BB962C8B-B14F-4D97-AF65-F5344CB8AC3E}">
        <p14:creationId xmlns:p14="http://schemas.microsoft.com/office/powerpoint/2010/main" val="4777206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8FCC5D6D-652A-944D-81A8-C892720E1AF2}"/>
              </a:ext>
            </a:extLst>
          </p:cNvPr>
          <p:cNvSpPr/>
          <p:nvPr/>
        </p:nvSpPr>
        <p:spPr>
          <a:xfrm rot="16200000">
            <a:off x="4102634" y="3199826"/>
            <a:ext cx="6680200" cy="509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Screenshot enthält.&#10;&#10;Automatisch generierte Beschreibung">
            <a:extLst>
              <a:ext uri="{FF2B5EF4-FFF2-40B4-BE49-F238E27FC236}">
                <a16:creationId xmlns:a16="http://schemas.microsoft.com/office/drawing/2014/main" id="{57ACE054-F373-0841-A032-8B8348A6139D}"/>
              </a:ext>
            </a:extLst>
          </p:cNvPr>
          <p:cNvPicPr>
            <a:picLocks noChangeAspect="1"/>
          </p:cNvPicPr>
          <p:nvPr/>
        </p:nvPicPr>
        <p:blipFill>
          <a:blip r:embed="rId3"/>
          <a:stretch>
            <a:fillRect/>
          </a:stretch>
        </p:blipFill>
        <p:spPr>
          <a:xfrm>
            <a:off x="66698" y="19106"/>
            <a:ext cx="1289494" cy="1882170"/>
          </a:xfrm>
          <a:prstGeom prst="rect">
            <a:avLst/>
          </a:prstGeom>
        </p:spPr>
      </p:pic>
      <p:pic>
        <p:nvPicPr>
          <p:cNvPr id="9" name="Grafik 8" descr="Ein Bild, das Screenshot enthält.&#10;&#10;Automatisch generierte Beschreibung">
            <a:extLst>
              <a:ext uri="{FF2B5EF4-FFF2-40B4-BE49-F238E27FC236}">
                <a16:creationId xmlns:a16="http://schemas.microsoft.com/office/drawing/2014/main" id="{7F24EFFE-1C99-EB4B-ABFD-A1D00563FB95}"/>
              </a:ext>
            </a:extLst>
          </p:cNvPr>
          <p:cNvPicPr>
            <a:picLocks noChangeAspect="1"/>
          </p:cNvPicPr>
          <p:nvPr/>
        </p:nvPicPr>
        <p:blipFill>
          <a:blip r:embed="rId4"/>
          <a:stretch>
            <a:fillRect/>
          </a:stretch>
        </p:blipFill>
        <p:spPr>
          <a:xfrm>
            <a:off x="84546" y="2402241"/>
            <a:ext cx="1289494" cy="2226769"/>
          </a:xfrm>
          <a:prstGeom prst="rect">
            <a:avLst/>
          </a:prstGeom>
        </p:spPr>
      </p:pic>
      <p:pic>
        <p:nvPicPr>
          <p:cNvPr id="10" name="Grafik 9">
            <a:extLst>
              <a:ext uri="{FF2B5EF4-FFF2-40B4-BE49-F238E27FC236}">
                <a16:creationId xmlns:a16="http://schemas.microsoft.com/office/drawing/2014/main" id="{4BC4FB27-A994-3E40-8980-4725A8BA551E}"/>
              </a:ext>
            </a:extLst>
          </p:cNvPr>
          <p:cNvPicPr>
            <a:picLocks noChangeAspect="1"/>
          </p:cNvPicPr>
          <p:nvPr/>
        </p:nvPicPr>
        <p:blipFill>
          <a:blip r:embed="rId5"/>
          <a:stretch>
            <a:fillRect/>
          </a:stretch>
        </p:blipFill>
        <p:spPr>
          <a:xfrm>
            <a:off x="66698" y="4668737"/>
            <a:ext cx="1290341" cy="2111621"/>
          </a:xfrm>
          <a:prstGeom prst="rect">
            <a:avLst/>
          </a:prstGeom>
        </p:spPr>
      </p:pic>
      <p:pic>
        <p:nvPicPr>
          <p:cNvPr id="11" name="Grafik 10">
            <a:extLst>
              <a:ext uri="{FF2B5EF4-FFF2-40B4-BE49-F238E27FC236}">
                <a16:creationId xmlns:a16="http://schemas.microsoft.com/office/drawing/2014/main" id="{3D2E2886-ABD4-944C-A8B4-0C7C231C1208}"/>
              </a:ext>
            </a:extLst>
          </p:cNvPr>
          <p:cNvPicPr>
            <a:picLocks noChangeAspect="1"/>
          </p:cNvPicPr>
          <p:nvPr/>
        </p:nvPicPr>
        <p:blipFill>
          <a:blip r:embed="rId6"/>
          <a:stretch>
            <a:fillRect/>
          </a:stretch>
        </p:blipFill>
        <p:spPr>
          <a:xfrm>
            <a:off x="2783804" y="19106"/>
            <a:ext cx="1289494" cy="2111621"/>
          </a:xfrm>
          <a:prstGeom prst="rect">
            <a:avLst/>
          </a:prstGeom>
        </p:spPr>
      </p:pic>
      <p:pic>
        <p:nvPicPr>
          <p:cNvPr id="12" name="Grafik 11" descr="Ein Bild, das Schild, draußen enthält.&#10;&#10;Automatisch generierte Beschreibung">
            <a:extLst>
              <a:ext uri="{FF2B5EF4-FFF2-40B4-BE49-F238E27FC236}">
                <a16:creationId xmlns:a16="http://schemas.microsoft.com/office/drawing/2014/main" id="{0D2E3506-3C38-2F4E-9F9D-116272734020}"/>
              </a:ext>
            </a:extLst>
          </p:cNvPr>
          <p:cNvPicPr>
            <a:picLocks noChangeAspect="1"/>
          </p:cNvPicPr>
          <p:nvPr/>
        </p:nvPicPr>
        <p:blipFill>
          <a:blip r:embed="rId7"/>
          <a:stretch>
            <a:fillRect/>
          </a:stretch>
        </p:blipFill>
        <p:spPr>
          <a:xfrm>
            <a:off x="2805352" y="3867811"/>
            <a:ext cx="1289494" cy="1995626"/>
          </a:xfrm>
          <a:prstGeom prst="rect">
            <a:avLst/>
          </a:prstGeom>
        </p:spPr>
      </p:pic>
      <p:pic>
        <p:nvPicPr>
          <p:cNvPr id="13" name="Grafik 12">
            <a:extLst>
              <a:ext uri="{FF2B5EF4-FFF2-40B4-BE49-F238E27FC236}">
                <a16:creationId xmlns:a16="http://schemas.microsoft.com/office/drawing/2014/main" id="{49421AF2-1A4D-CB4E-9439-830F235EF16E}"/>
              </a:ext>
            </a:extLst>
          </p:cNvPr>
          <p:cNvPicPr>
            <a:picLocks noChangeAspect="1"/>
          </p:cNvPicPr>
          <p:nvPr/>
        </p:nvPicPr>
        <p:blipFill>
          <a:blip r:embed="rId8"/>
          <a:stretch>
            <a:fillRect/>
          </a:stretch>
        </p:blipFill>
        <p:spPr>
          <a:xfrm>
            <a:off x="1432450" y="3259457"/>
            <a:ext cx="1289494" cy="2110774"/>
          </a:xfrm>
          <a:prstGeom prst="rect">
            <a:avLst/>
          </a:prstGeom>
        </p:spPr>
      </p:pic>
      <p:pic>
        <p:nvPicPr>
          <p:cNvPr id="14" name="Grafik 13" descr="Ein Bild, das Screenshot enthält.&#10;&#10;Automatisch generierte Beschreibung">
            <a:extLst>
              <a:ext uri="{FF2B5EF4-FFF2-40B4-BE49-F238E27FC236}">
                <a16:creationId xmlns:a16="http://schemas.microsoft.com/office/drawing/2014/main" id="{D189F3C2-B9FA-0546-853B-CB33395478FB}"/>
              </a:ext>
            </a:extLst>
          </p:cNvPr>
          <p:cNvPicPr>
            <a:picLocks noChangeAspect="1"/>
          </p:cNvPicPr>
          <p:nvPr/>
        </p:nvPicPr>
        <p:blipFill>
          <a:blip r:embed="rId9"/>
          <a:stretch>
            <a:fillRect/>
          </a:stretch>
        </p:blipFill>
        <p:spPr>
          <a:xfrm>
            <a:off x="5647408" y="89068"/>
            <a:ext cx="1289494" cy="2111621"/>
          </a:xfrm>
          <a:prstGeom prst="rect">
            <a:avLst/>
          </a:prstGeom>
        </p:spPr>
      </p:pic>
      <p:pic>
        <p:nvPicPr>
          <p:cNvPr id="15" name="Grafik 14" descr="Ein Bild, das Screenshot enthält.&#10;&#10;Automatisch generierte Beschreibung">
            <a:extLst>
              <a:ext uri="{FF2B5EF4-FFF2-40B4-BE49-F238E27FC236}">
                <a16:creationId xmlns:a16="http://schemas.microsoft.com/office/drawing/2014/main" id="{A5060D47-2F55-5C4F-A4B7-68951604FE8F}"/>
              </a:ext>
            </a:extLst>
          </p:cNvPr>
          <p:cNvPicPr>
            <a:picLocks noChangeAspect="1"/>
          </p:cNvPicPr>
          <p:nvPr/>
        </p:nvPicPr>
        <p:blipFill>
          <a:blip r:embed="rId10"/>
          <a:stretch>
            <a:fillRect/>
          </a:stretch>
        </p:blipFill>
        <p:spPr>
          <a:xfrm>
            <a:off x="4247410" y="2872405"/>
            <a:ext cx="1289494" cy="1996472"/>
          </a:xfrm>
          <a:prstGeom prst="rect">
            <a:avLst/>
          </a:prstGeom>
        </p:spPr>
      </p:pic>
      <p:pic>
        <p:nvPicPr>
          <p:cNvPr id="16" name="Grafik 15">
            <a:extLst>
              <a:ext uri="{FF2B5EF4-FFF2-40B4-BE49-F238E27FC236}">
                <a16:creationId xmlns:a16="http://schemas.microsoft.com/office/drawing/2014/main" id="{CC25C98D-9DE1-E449-B810-655D7FD106E2}"/>
              </a:ext>
            </a:extLst>
          </p:cNvPr>
          <p:cNvPicPr>
            <a:picLocks noChangeAspect="1"/>
          </p:cNvPicPr>
          <p:nvPr/>
        </p:nvPicPr>
        <p:blipFill>
          <a:blip r:embed="rId11"/>
          <a:stretch>
            <a:fillRect/>
          </a:stretch>
        </p:blipFill>
        <p:spPr>
          <a:xfrm>
            <a:off x="5680443" y="4016323"/>
            <a:ext cx="1289494" cy="1882170"/>
          </a:xfrm>
          <a:prstGeom prst="rect">
            <a:avLst/>
          </a:prstGeom>
        </p:spPr>
      </p:pic>
      <p:pic>
        <p:nvPicPr>
          <p:cNvPr id="17" name="Grafik 16" descr="Ein Bild, das Screenshot enthält.&#10;&#10;Automatisch generierte Beschreibung">
            <a:extLst>
              <a:ext uri="{FF2B5EF4-FFF2-40B4-BE49-F238E27FC236}">
                <a16:creationId xmlns:a16="http://schemas.microsoft.com/office/drawing/2014/main" id="{67383C6C-2218-BE40-81A7-B63CA00FC740}"/>
              </a:ext>
            </a:extLst>
          </p:cNvPr>
          <p:cNvPicPr>
            <a:picLocks noChangeAspect="1"/>
          </p:cNvPicPr>
          <p:nvPr/>
        </p:nvPicPr>
        <p:blipFill>
          <a:blip r:embed="rId12"/>
          <a:stretch>
            <a:fillRect/>
          </a:stretch>
        </p:blipFill>
        <p:spPr>
          <a:xfrm>
            <a:off x="7882107" y="4217545"/>
            <a:ext cx="1290341" cy="2225076"/>
          </a:xfrm>
          <a:prstGeom prst="rect">
            <a:avLst/>
          </a:prstGeom>
        </p:spPr>
      </p:pic>
      <p:pic>
        <p:nvPicPr>
          <p:cNvPr id="18" name="Grafik 17" descr="Ein Bild, das Screenshot enthält.&#10;&#10;Automatisch generierte Beschreibung">
            <a:extLst>
              <a:ext uri="{FF2B5EF4-FFF2-40B4-BE49-F238E27FC236}">
                <a16:creationId xmlns:a16="http://schemas.microsoft.com/office/drawing/2014/main" id="{6DD1148D-3A6C-574D-AF64-722C5970AE7E}"/>
              </a:ext>
            </a:extLst>
          </p:cNvPr>
          <p:cNvPicPr>
            <a:picLocks noChangeAspect="1"/>
          </p:cNvPicPr>
          <p:nvPr/>
        </p:nvPicPr>
        <p:blipFill>
          <a:blip r:embed="rId13"/>
          <a:stretch>
            <a:fillRect/>
          </a:stretch>
        </p:blipFill>
        <p:spPr>
          <a:xfrm>
            <a:off x="9335090" y="4311239"/>
            <a:ext cx="1289494" cy="2339378"/>
          </a:xfrm>
          <a:prstGeom prst="rect">
            <a:avLst/>
          </a:prstGeom>
        </p:spPr>
      </p:pic>
      <p:pic>
        <p:nvPicPr>
          <p:cNvPr id="19" name="Grafik 18">
            <a:extLst>
              <a:ext uri="{FF2B5EF4-FFF2-40B4-BE49-F238E27FC236}">
                <a16:creationId xmlns:a16="http://schemas.microsoft.com/office/drawing/2014/main" id="{07EED95C-28BF-4E45-8B2E-4C6B6A2B08F2}"/>
              </a:ext>
            </a:extLst>
          </p:cNvPr>
          <p:cNvPicPr>
            <a:picLocks noChangeAspect="1"/>
          </p:cNvPicPr>
          <p:nvPr/>
        </p:nvPicPr>
        <p:blipFill>
          <a:blip r:embed="rId14"/>
          <a:stretch>
            <a:fillRect/>
          </a:stretch>
        </p:blipFill>
        <p:spPr>
          <a:xfrm>
            <a:off x="10797955" y="4640394"/>
            <a:ext cx="1289494" cy="2110774"/>
          </a:xfrm>
          <a:prstGeom prst="rect">
            <a:avLst/>
          </a:prstGeom>
        </p:spPr>
      </p:pic>
      <p:pic>
        <p:nvPicPr>
          <p:cNvPr id="20" name="Grafik 19">
            <a:extLst>
              <a:ext uri="{FF2B5EF4-FFF2-40B4-BE49-F238E27FC236}">
                <a16:creationId xmlns:a16="http://schemas.microsoft.com/office/drawing/2014/main" id="{2D25B700-8B7B-BC48-A2B3-B4FC6D4DE3A5}"/>
              </a:ext>
            </a:extLst>
          </p:cNvPr>
          <p:cNvPicPr>
            <a:picLocks noChangeAspect="1"/>
          </p:cNvPicPr>
          <p:nvPr/>
        </p:nvPicPr>
        <p:blipFill>
          <a:blip r:embed="rId15"/>
          <a:stretch>
            <a:fillRect/>
          </a:stretch>
        </p:blipFill>
        <p:spPr>
          <a:xfrm>
            <a:off x="7945349" y="-8822"/>
            <a:ext cx="4193044" cy="4042474"/>
          </a:xfrm>
          <a:prstGeom prst="rect">
            <a:avLst/>
          </a:prstGeom>
        </p:spPr>
      </p:pic>
      <p:sp>
        <p:nvSpPr>
          <p:cNvPr id="21" name="Rechteck 20">
            <a:extLst>
              <a:ext uri="{FF2B5EF4-FFF2-40B4-BE49-F238E27FC236}">
                <a16:creationId xmlns:a16="http://schemas.microsoft.com/office/drawing/2014/main" id="{F6091F18-3675-4042-AAB5-8412F8DC261C}"/>
              </a:ext>
            </a:extLst>
          </p:cNvPr>
          <p:cNvSpPr/>
          <p:nvPr/>
        </p:nvSpPr>
        <p:spPr>
          <a:xfrm rot="16200000">
            <a:off x="535630" y="1095290"/>
            <a:ext cx="3098085" cy="11362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C6CEC563-3490-6C43-A461-59B4F637A401}"/>
              </a:ext>
            </a:extLst>
          </p:cNvPr>
          <p:cNvSpPr/>
          <p:nvPr/>
        </p:nvSpPr>
        <p:spPr>
          <a:xfrm rot="16200000">
            <a:off x="3531899" y="878240"/>
            <a:ext cx="2690031" cy="1162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9EFEE42-C0C9-7D49-80ED-411C81B5AD43}"/>
              </a:ext>
            </a:extLst>
          </p:cNvPr>
          <p:cNvSpPr/>
          <p:nvPr/>
        </p:nvSpPr>
        <p:spPr>
          <a:xfrm rot="16200000">
            <a:off x="517153" y="1583643"/>
            <a:ext cx="340605" cy="11362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A7563464-D6A2-5745-AE10-6DF9021178BF}"/>
              </a:ext>
            </a:extLst>
          </p:cNvPr>
          <p:cNvSpPr/>
          <p:nvPr/>
        </p:nvSpPr>
        <p:spPr>
          <a:xfrm rot="16200000">
            <a:off x="11277490" y="3748191"/>
            <a:ext cx="340605" cy="12793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C5CBF9A5-260B-CB41-A684-173C5A07196B}"/>
              </a:ext>
            </a:extLst>
          </p:cNvPr>
          <p:cNvSpPr/>
          <p:nvPr/>
        </p:nvSpPr>
        <p:spPr>
          <a:xfrm rot="16200000">
            <a:off x="8434611" y="6012963"/>
            <a:ext cx="248575" cy="12270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2E3B3C15-55E1-6341-B677-76B999355D99}"/>
              </a:ext>
            </a:extLst>
          </p:cNvPr>
          <p:cNvSpPr/>
          <p:nvPr/>
        </p:nvSpPr>
        <p:spPr>
          <a:xfrm rot="16200000">
            <a:off x="5476450" y="2551414"/>
            <a:ext cx="1631411" cy="1162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160AACC2-86A1-7E49-A9AD-F11889057D47}"/>
              </a:ext>
            </a:extLst>
          </p:cNvPr>
          <p:cNvSpPr/>
          <p:nvPr/>
        </p:nvSpPr>
        <p:spPr>
          <a:xfrm rot="16200000">
            <a:off x="5956016" y="5778472"/>
            <a:ext cx="782375" cy="1162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60C5C103-9639-2F47-A95E-95E4069D1287}"/>
              </a:ext>
            </a:extLst>
          </p:cNvPr>
          <p:cNvSpPr/>
          <p:nvPr/>
        </p:nvSpPr>
        <p:spPr>
          <a:xfrm rot="16200000">
            <a:off x="4034371" y="5282297"/>
            <a:ext cx="1760397" cy="1162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AF121E92-F91F-E74B-8DB0-CF0537F96EBC}"/>
              </a:ext>
            </a:extLst>
          </p:cNvPr>
          <p:cNvSpPr/>
          <p:nvPr/>
        </p:nvSpPr>
        <p:spPr>
          <a:xfrm rot="16200000">
            <a:off x="2683324" y="2411252"/>
            <a:ext cx="1520913" cy="1162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8B3FD180-C3DE-DC48-BB9C-E5E59290B935}"/>
              </a:ext>
            </a:extLst>
          </p:cNvPr>
          <p:cNvSpPr/>
          <p:nvPr/>
        </p:nvSpPr>
        <p:spPr>
          <a:xfrm rot="16200000">
            <a:off x="3105873" y="5707049"/>
            <a:ext cx="752124" cy="1162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844721BB-EFB1-904E-ABE7-3EA64D59D8A1}"/>
              </a:ext>
            </a:extLst>
          </p:cNvPr>
          <p:cNvSpPr/>
          <p:nvPr/>
        </p:nvSpPr>
        <p:spPr>
          <a:xfrm rot="16200000">
            <a:off x="1471523" y="5495378"/>
            <a:ext cx="1190581" cy="1162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013185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2"/>
            <a:ext cx="8137526" cy="2052637"/>
          </a:xfrm>
        </p:spPr>
        <p:txBody>
          <a:bodyPr>
            <a:normAutofit/>
          </a:bodyPr>
          <a:lstStyle/>
          <a:p>
            <a:pPr marL="0" indent="0">
              <a:buNone/>
            </a:pPr>
            <a:r>
              <a:rPr lang="de-DE" b="1" dirty="0"/>
              <a:t>SDG 16: Friedliche und inklusive Gesellschaften im Sinne einer nachhaltigen Entwicklung fördern, allen Menschen Zugang zur Justiz ermöglichen und effektive, rechenschaftspflichtige und inklusive Institutionen auf allen Ebenen aufbauen</a:t>
            </a:r>
            <a:endParaRPr lang="de-DE" b="1" dirty="0">
              <a:highlight>
                <a:srgbClr val="00FFFF"/>
              </a:highlight>
            </a:endParaRP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2" name="Grafik 11" descr="Ein Bild, das Text enthält.&#10;&#10;Automatisch generierte Beschreibung">
            <a:extLst>
              <a:ext uri="{FF2B5EF4-FFF2-40B4-BE49-F238E27FC236}">
                <a16:creationId xmlns:a16="http://schemas.microsoft.com/office/drawing/2014/main" id="{9F95C329-9D8C-7F4C-838B-AEA033311A89}"/>
              </a:ext>
            </a:extLst>
          </p:cNvPr>
          <p:cNvPicPr>
            <a:picLocks noChangeAspect="1"/>
          </p:cNvPicPr>
          <p:nvPr/>
        </p:nvPicPr>
        <p:blipFill>
          <a:blip r:embed="rId3"/>
          <a:stretch>
            <a:fillRect/>
          </a:stretch>
        </p:blipFill>
        <p:spPr>
          <a:xfrm>
            <a:off x="9245243" y="1715523"/>
            <a:ext cx="2214919" cy="2214919"/>
          </a:xfrm>
          <a:prstGeom prst="rect">
            <a:avLst/>
          </a:prstGeom>
        </p:spPr>
      </p:pic>
    </p:spTree>
    <p:extLst>
      <p:ext uri="{BB962C8B-B14F-4D97-AF65-F5344CB8AC3E}">
        <p14:creationId xmlns:p14="http://schemas.microsoft.com/office/powerpoint/2010/main" val="27760540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Vektorgrafiken enthält.&#10;&#10;Automatisch generierte Beschreibung">
            <a:extLst>
              <a:ext uri="{FF2B5EF4-FFF2-40B4-BE49-F238E27FC236}">
                <a16:creationId xmlns:a16="http://schemas.microsoft.com/office/drawing/2014/main" id="{0CD0721A-0F2E-8943-AB93-DA371EF95F03}"/>
              </a:ext>
            </a:extLst>
          </p:cNvPr>
          <p:cNvPicPr>
            <a:picLocks noChangeAspect="1"/>
          </p:cNvPicPr>
          <p:nvPr/>
        </p:nvPicPr>
        <p:blipFill>
          <a:blip r:embed="rId3"/>
          <a:stretch>
            <a:fillRect/>
          </a:stretch>
        </p:blipFill>
        <p:spPr>
          <a:xfrm>
            <a:off x="44450" y="3817558"/>
            <a:ext cx="2863850" cy="2863850"/>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62CBE497-12B4-F244-9BF7-78A66138FF75}"/>
              </a:ext>
            </a:extLst>
          </p:cNvPr>
          <p:cNvPicPr>
            <a:picLocks noChangeAspect="1"/>
          </p:cNvPicPr>
          <p:nvPr/>
        </p:nvPicPr>
        <p:blipFill>
          <a:blip r:embed="rId4"/>
          <a:stretch>
            <a:fillRect/>
          </a:stretch>
        </p:blipFill>
        <p:spPr>
          <a:xfrm>
            <a:off x="671060" y="296028"/>
            <a:ext cx="1022074" cy="1582436"/>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4039F595-C728-8D4E-A9EB-B226F434B0B7}"/>
              </a:ext>
            </a:extLst>
          </p:cNvPr>
          <p:cNvPicPr>
            <a:picLocks noChangeAspect="1"/>
          </p:cNvPicPr>
          <p:nvPr/>
        </p:nvPicPr>
        <p:blipFill>
          <a:blip r:embed="rId5"/>
          <a:stretch>
            <a:fillRect/>
          </a:stretch>
        </p:blipFill>
        <p:spPr>
          <a:xfrm>
            <a:off x="1836387" y="296028"/>
            <a:ext cx="1022074" cy="1613220"/>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401D5BA8-39CB-524F-A4BE-38BFDC8A6D96}"/>
              </a:ext>
            </a:extLst>
          </p:cNvPr>
          <p:cNvPicPr>
            <a:picLocks noChangeAspect="1"/>
          </p:cNvPicPr>
          <p:nvPr/>
        </p:nvPicPr>
        <p:blipFill>
          <a:blip r:embed="rId6"/>
          <a:stretch>
            <a:fillRect/>
          </a:stretch>
        </p:blipFill>
        <p:spPr>
          <a:xfrm>
            <a:off x="631609" y="1966703"/>
            <a:ext cx="1022745" cy="1674376"/>
          </a:xfrm>
          <a:prstGeom prst="rect">
            <a:avLst/>
          </a:prstGeom>
        </p:spPr>
      </p:pic>
      <p:pic>
        <p:nvPicPr>
          <p:cNvPr id="11" name="Grafik 10" descr="Ein Bild, das Text, Screenshot enthält.&#10;&#10;Automatisch generierte Beschreibung">
            <a:extLst>
              <a:ext uri="{FF2B5EF4-FFF2-40B4-BE49-F238E27FC236}">
                <a16:creationId xmlns:a16="http://schemas.microsoft.com/office/drawing/2014/main" id="{447DDAE6-081F-E94F-9AA2-58D91D13657D}"/>
              </a:ext>
            </a:extLst>
          </p:cNvPr>
          <p:cNvPicPr>
            <a:picLocks noChangeAspect="1"/>
          </p:cNvPicPr>
          <p:nvPr/>
        </p:nvPicPr>
        <p:blipFill>
          <a:blip r:embed="rId7"/>
          <a:stretch>
            <a:fillRect/>
          </a:stretch>
        </p:blipFill>
        <p:spPr>
          <a:xfrm>
            <a:off x="1813700" y="1967374"/>
            <a:ext cx="1022074" cy="167370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9BC2725-BC61-B746-B456-50D0A4F71DD3}"/>
              </a:ext>
            </a:extLst>
          </p:cNvPr>
          <p:cNvPicPr>
            <a:picLocks noChangeAspect="1"/>
          </p:cNvPicPr>
          <p:nvPr/>
        </p:nvPicPr>
        <p:blipFill>
          <a:blip r:embed="rId8"/>
          <a:stretch>
            <a:fillRect/>
          </a:stretch>
        </p:blipFill>
        <p:spPr>
          <a:xfrm>
            <a:off x="4485320" y="583330"/>
            <a:ext cx="1038909" cy="1764302"/>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C2B94AB2-402D-A54B-B241-B32E327C8CFB}"/>
              </a:ext>
            </a:extLst>
          </p:cNvPr>
          <p:cNvPicPr>
            <a:picLocks noChangeAspect="1"/>
          </p:cNvPicPr>
          <p:nvPr/>
        </p:nvPicPr>
        <p:blipFill>
          <a:blip r:embed="rId9"/>
          <a:stretch>
            <a:fillRect/>
          </a:stretch>
        </p:blipFill>
        <p:spPr>
          <a:xfrm>
            <a:off x="5872075" y="579763"/>
            <a:ext cx="1022074" cy="1761618"/>
          </a:xfrm>
          <a:prstGeom prst="rect">
            <a:avLst/>
          </a:prstGeom>
        </p:spPr>
      </p:pic>
      <p:pic>
        <p:nvPicPr>
          <p:cNvPr id="14" name="Grafik 13" descr="Ein Bild, das Screenshot enthält.&#10;&#10;Automatisch generierte Beschreibung">
            <a:extLst>
              <a:ext uri="{FF2B5EF4-FFF2-40B4-BE49-F238E27FC236}">
                <a16:creationId xmlns:a16="http://schemas.microsoft.com/office/drawing/2014/main" id="{6E846F6E-52A0-E44B-B934-D1E839E4E546}"/>
              </a:ext>
            </a:extLst>
          </p:cNvPr>
          <p:cNvPicPr>
            <a:picLocks noChangeAspect="1"/>
          </p:cNvPicPr>
          <p:nvPr/>
        </p:nvPicPr>
        <p:blipFill>
          <a:blip r:embed="rId10"/>
          <a:stretch>
            <a:fillRect/>
          </a:stretch>
        </p:blipFill>
        <p:spPr>
          <a:xfrm>
            <a:off x="7237119" y="570827"/>
            <a:ext cx="1022074" cy="1764303"/>
          </a:xfrm>
          <a:prstGeom prst="rect">
            <a:avLst/>
          </a:prstGeom>
        </p:spPr>
      </p:pic>
      <p:pic>
        <p:nvPicPr>
          <p:cNvPr id="15" name="Grafik 14" descr="Ein Bild, das Screenshot, Text enthält.&#10;&#10;Automatisch generierte Beschreibung">
            <a:extLst>
              <a:ext uri="{FF2B5EF4-FFF2-40B4-BE49-F238E27FC236}">
                <a16:creationId xmlns:a16="http://schemas.microsoft.com/office/drawing/2014/main" id="{9945E10B-BB89-DC4E-9468-CC4E0E202BCD}"/>
              </a:ext>
            </a:extLst>
          </p:cNvPr>
          <p:cNvPicPr>
            <a:picLocks noChangeAspect="1"/>
          </p:cNvPicPr>
          <p:nvPr/>
        </p:nvPicPr>
        <p:blipFill>
          <a:blip r:embed="rId11"/>
          <a:stretch>
            <a:fillRect/>
          </a:stretch>
        </p:blipFill>
        <p:spPr>
          <a:xfrm>
            <a:off x="8519146" y="605152"/>
            <a:ext cx="1022074" cy="1763631"/>
          </a:xfrm>
          <a:prstGeom prst="rect">
            <a:avLst/>
          </a:prstGeom>
        </p:spPr>
      </p:pic>
      <p:pic>
        <p:nvPicPr>
          <p:cNvPr id="16" name="Grafik 15">
            <a:extLst>
              <a:ext uri="{FF2B5EF4-FFF2-40B4-BE49-F238E27FC236}">
                <a16:creationId xmlns:a16="http://schemas.microsoft.com/office/drawing/2014/main" id="{80CDA698-2875-E94C-A4E2-3DAEBB135FF6}"/>
              </a:ext>
            </a:extLst>
          </p:cNvPr>
          <p:cNvPicPr>
            <a:picLocks noChangeAspect="1"/>
          </p:cNvPicPr>
          <p:nvPr/>
        </p:nvPicPr>
        <p:blipFill>
          <a:blip r:embed="rId12"/>
          <a:stretch>
            <a:fillRect/>
          </a:stretch>
        </p:blipFill>
        <p:spPr>
          <a:xfrm>
            <a:off x="10988072" y="594873"/>
            <a:ext cx="1022074" cy="1727450"/>
          </a:xfrm>
          <a:prstGeom prst="rect">
            <a:avLst/>
          </a:prstGeom>
        </p:spPr>
      </p:pic>
      <p:pic>
        <p:nvPicPr>
          <p:cNvPr id="17" name="Grafik 16">
            <a:extLst>
              <a:ext uri="{FF2B5EF4-FFF2-40B4-BE49-F238E27FC236}">
                <a16:creationId xmlns:a16="http://schemas.microsoft.com/office/drawing/2014/main" id="{DC0A540F-1772-114F-BEE9-2AFCB3586DB7}"/>
              </a:ext>
            </a:extLst>
          </p:cNvPr>
          <p:cNvPicPr>
            <a:picLocks noChangeAspect="1"/>
          </p:cNvPicPr>
          <p:nvPr/>
        </p:nvPicPr>
        <p:blipFill>
          <a:blip r:embed="rId13"/>
          <a:stretch>
            <a:fillRect/>
          </a:stretch>
        </p:blipFill>
        <p:spPr>
          <a:xfrm>
            <a:off x="4529918" y="2452938"/>
            <a:ext cx="1022745" cy="1673704"/>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9FEA6778-BDE4-B24F-A784-E2BCF386515E}"/>
              </a:ext>
            </a:extLst>
          </p:cNvPr>
          <p:cNvPicPr>
            <a:picLocks noChangeAspect="1"/>
          </p:cNvPicPr>
          <p:nvPr/>
        </p:nvPicPr>
        <p:blipFill>
          <a:blip r:embed="rId14"/>
          <a:stretch>
            <a:fillRect/>
          </a:stretch>
        </p:blipFill>
        <p:spPr>
          <a:xfrm>
            <a:off x="5904856" y="2438627"/>
            <a:ext cx="1022745" cy="1673705"/>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CB510F48-BB5F-C14D-844A-0596DFB6D85B}"/>
              </a:ext>
            </a:extLst>
          </p:cNvPr>
          <p:cNvPicPr>
            <a:picLocks noChangeAspect="1"/>
          </p:cNvPicPr>
          <p:nvPr/>
        </p:nvPicPr>
        <p:blipFill>
          <a:blip r:embed="rId15"/>
          <a:stretch>
            <a:fillRect/>
          </a:stretch>
        </p:blipFill>
        <p:spPr>
          <a:xfrm>
            <a:off x="8588758" y="2438629"/>
            <a:ext cx="1022074" cy="1673703"/>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0E0C2D4F-5463-E94A-A9A4-FB066E79B184}"/>
              </a:ext>
            </a:extLst>
          </p:cNvPr>
          <p:cNvPicPr>
            <a:picLocks noChangeAspect="1"/>
          </p:cNvPicPr>
          <p:nvPr/>
        </p:nvPicPr>
        <p:blipFill>
          <a:blip r:embed="rId16"/>
          <a:stretch>
            <a:fillRect/>
          </a:stretch>
        </p:blipFill>
        <p:spPr>
          <a:xfrm>
            <a:off x="9788415" y="2438630"/>
            <a:ext cx="1022074" cy="1673702"/>
          </a:xfrm>
          <a:prstGeom prst="rect">
            <a:avLst/>
          </a:prstGeom>
        </p:spPr>
      </p:pic>
      <p:pic>
        <p:nvPicPr>
          <p:cNvPr id="21" name="Grafik 20" descr="Ein Bild, das Text, Schild enthält.&#10;&#10;Automatisch generierte Beschreibung">
            <a:extLst>
              <a:ext uri="{FF2B5EF4-FFF2-40B4-BE49-F238E27FC236}">
                <a16:creationId xmlns:a16="http://schemas.microsoft.com/office/drawing/2014/main" id="{1240C28F-C195-EB40-AE9D-1DC7923C5D7D}"/>
              </a:ext>
            </a:extLst>
          </p:cNvPr>
          <p:cNvPicPr>
            <a:picLocks noChangeAspect="1"/>
          </p:cNvPicPr>
          <p:nvPr/>
        </p:nvPicPr>
        <p:blipFill>
          <a:blip r:embed="rId17"/>
          <a:stretch>
            <a:fillRect/>
          </a:stretch>
        </p:blipFill>
        <p:spPr>
          <a:xfrm>
            <a:off x="10988072" y="2438630"/>
            <a:ext cx="1022745" cy="1673705"/>
          </a:xfrm>
          <a:prstGeom prst="rect">
            <a:avLst/>
          </a:prstGeom>
        </p:spPr>
      </p:pic>
      <p:pic>
        <p:nvPicPr>
          <p:cNvPr id="22" name="Grafik 21" descr="Ein Bild, das Screenshot, Text enthält.&#10;&#10;Automatisch generierte Beschreibung">
            <a:extLst>
              <a:ext uri="{FF2B5EF4-FFF2-40B4-BE49-F238E27FC236}">
                <a16:creationId xmlns:a16="http://schemas.microsoft.com/office/drawing/2014/main" id="{07CD6181-99D4-7741-B15B-C418E1020821}"/>
              </a:ext>
            </a:extLst>
          </p:cNvPr>
          <p:cNvPicPr>
            <a:picLocks noChangeAspect="1"/>
          </p:cNvPicPr>
          <p:nvPr/>
        </p:nvPicPr>
        <p:blipFill>
          <a:blip r:embed="rId18"/>
          <a:stretch>
            <a:fillRect/>
          </a:stretch>
        </p:blipFill>
        <p:spPr>
          <a:xfrm>
            <a:off x="4497444" y="5041125"/>
            <a:ext cx="1022074" cy="1762960"/>
          </a:xfrm>
          <a:prstGeom prst="rect">
            <a:avLst/>
          </a:prstGeom>
        </p:spPr>
      </p:pic>
      <p:pic>
        <p:nvPicPr>
          <p:cNvPr id="23" name="Grafik 22" descr="Ein Bild, das Text, Screenshot enthält.&#10;&#10;Automatisch generierte Beschreibung">
            <a:extLst>
              <a:ext uri="{FF2B5EF4-FFF2-40B4-BE49-F238E27FC236}">
                <a16:creationId xmlns:a16="http://schemas.microsoft.com/office/drawing/2014/main" id="{257EB2C2-4107-B544-A366-9DB1A8CB0D06}"/>
              </a:ext>
            </a:extLst>
          </p:cNvPr>
          <p:cNvPicPr>
            <a:picLocks noChangeAspect="1"/>
          </p:cNvPicPr>
          <p:nvPr/>
        </p:nvPicPr>
        <p:blipFill>
          <a:blip r:embed="rId19"/>
          <a:stretch>
            <a:fillRect/>
          </a:stretch>
        </p:blipFill>
        <p:spPr>
          <a:xfrm>
            <a:off x="5849060" y="5041125"/>
            <a:ext cx="1022074" cy="1673705"/>
          </a:xfrm>
          <a:prstGeom prst="rect">
            <a:avLst/>
          </a:prstGeom>
        </p:spPr>
      </p:pic>
      <p:pic>
        <p:nvPicPr>
          <p:cNvPr id="24" name="Grafik 23" descr="Ein Bild, das Text enthält.&#10;&#10;Automatisch generierte Beschreibung">
            <a:extLst>
              <a:ext uri="{FF2B5EF4-FFF2-40B4-BE49-F238E27FC236}">
                <a16:creationId xmlns:a16="http://schemas.microsoft.com/office/drawing/2014/main" id="{9AF07D73-AA91-4D41-9042-BEBC94C615D5}"/>
              </a:ext>
            </a:extLst>
          </p:cNvPr>
          <p:cNvPicPr>
            <a:picLocks noChangeAspect="1"/>
          </p:cNvPicPr>
          <p:nvPr/>
        </p:nvPicPr>
        <p:blipFill>
          <a:blip r:embed="rId20"/>
          <a:stretch>
            <a:fillRect/>
          </a:stretch>
        </p:blipFill>
        <p:spPr>
          <a:xfrm>
            <a:off x="7270366" y="5041125"/>
            <a:ext cx="1022745" cy="1492510"/>
          </a:xfrm>
          <a:prstGeom prst="rect">
            <a:avLst/>
          </a:prstGeom>
        </p:spPr>
      </p:pic>
      <p:pic>
        <p:nvPicPr>
          <p:cNvPr id="25" name="Grafik 24">
            <a:extLst>
              <a:ext uri="{FF2B5EF4-FFF2-40B4-BE49-F238E27FC236}">
                <a16:creationId xmlns:a16="http://schemas.microsoft.com/office/drawing/2014/main" id="{41256E6B-3976-4B45-88D4-219D059E7CB9}"/>
              </a:ext>
            </a:extLst>
          </p:cNvPr>
          <p:cNvPicPr>
            <a:picLocks noChangeAspect="1"/>
          </p:cNvPicPr>
          <p:nvPr/>
        </p:nvPicPr>
        <p:blipFill>
          <a:blip r:embed="rId21"/>
          <a:stretch>
            <a:fillRect/>
          </a:stretch>
        </p:blipFill>
        <p:spPr>
          <a:xfrm>
            <a:off x="9612340" y="5062986"/>
            <a:ext cx="1022074" cy="1492510"/>
          </a:xfrm>
          <a:prstGeom prst="rect">
            <a:avLst/>
          </a:prstGeom>
        </p:spPr>
      </p:pic>
      <p:pic>
        <p:nvPicPr>
          <p:cNvPr id="26" name="Grafik 25" descr="Ein Bild, das Screenshot, Text enthält.&#10;&#10;Automatisch generierte Beschreibung">
            <a:extLst>
              <a:ext uri="{FF2B5EF4-FFF2-40B4-BE49-F238E27FC236}">
                <a16:creationId xmlns:a16="http://schemas.microsoft.com/office/drawing/2014/main" id="{833B9135-8BB3-A443-95D3-A61B7791C7F2}"/>
              </a:ext>
            </a:extLst>
          </p:cNvPr>
          <p:cNvPicPr>
            <a:picLocks noChangeAspect="1"/>
          </p:cNvPicPr>
          <p:nvPr/>
        </p:nvPicPr>
        <p:blipFill>
          <a:blip r:embed="rId22"/>
          <a:stretch>
            <a:fillRect/>
          </a:stretch>
        </p:blipFill>
        <p:spPr>
          <a:xfrm>
            <a:off x="10904152" y="5086759"/>
            <a:ext cx="1022074" cy="1582436"/>
          </a:xfrm>
          <a:prstGeom prst="rect">
            <a:avLst/>
          </a:prstGeom>
        </p:spPr>
      </p:pic>
      <p:sp>
        <p:nvSpPr>
          <p:cNvPr id="27" name="Rechteck 26">
            <a:extLst>
              <a:ext uri="{FF2B5EF4-FFF2-40B4-BE49-F238E27FC236}">
                <a16:creationId xmlns:a16="http://schemas.microsoft.com/office/drawing/2014/main" id="{5DA81950-A124-2C4B-8FC7-0783C4719300}"/>
              </a:ext>
            </a:extLst>
          </p:cNvPr>
          <p:cNvSpPr/>
          <p:nvPr/>
        </p:nvSpPr>
        <p:spPr>
          <a:xfrm rot="16200000">
            <a:off x="-1279843" y="1740675"/>
            <a:ext cx="3299279" cy="4099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7FABCE97-CB5B-194E-8A20-CFBDE59070A3}"/>
              </a:ext>
            </a:extLst>
          </p:cNvPr>
          <p:cNvSpPr/>
          <p:nvPr/>
        </p:nvSpPr>
        <p:spPr>
          <a:xfrm>
            <a:off x="4531205" y="4225951"/>
            <a:ext cx="7395021" cy="7021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D304B138-4478-A441-9877-032358A52376}"/>
              </a:ext>
            </a:extLst>
          </p:cNvPr>
          <p:cNvSpPr/>
          <p:nvPr/>
        </p:nvSpPr>
        <p:spPr>
          <a:xfrm>
            <a:off x="4447604" y="123527"/>
            <a:ext cx="7501381" cy="3863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D34C6DD7-B6C3-8B49-9534-F840BC55CD86}"/>
              </a:ext>
            </a:extLst>
          </p:cNvPr>
          <p:cNvSpPr/>
          <p:nvPr/>
        </p:nvSpPr>
        <p:spPr>
          <a:xfrm rot="16200000">
            <a:off x="362535" y="2860761"/>
            <a:ext cx="6630835" cy="9995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CA264F28-FAFC-6743-B106-C458DB91F090}"/>
              </a:ext>
            </a:extLst>
          </p:cNvPr>
          <p:cNvSpPr/>
          <p:nvPr/>
        </p:nvSpPr>
        <p:spPr>
          <a:xfrm rot="16200000">
            <a:off x="8204553" y="5382632"/>
            <a:ext cx="1482404" cy="85321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4C172155-2024-E641-8F44-A1BE17C463F6}"/>
              </a:ext>
            </a:extLst>
          </p:cNvPr>
          <p:cNvSpPr/>
          <p:nvPr/>
        </p:nvSpPr>
        <p:spPr>
          <a:xfrm rot="16200000">
            <a:off x="7016979" y="2847528"/>
            <a:ext cx="1482404" cy="85321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D78FCE91-8873-A946-BAA4-89D9FDB0BB1E}"/>
              </a:ext>
            </a:extLst>
          </p:cNvPr>
          <p:cNvSpPr/>
          <p:nvPr/>
        </p:nvSpPr>
        <p:spPr>
          <a:xfrm rot="16200000">
            <a:off x="9523445" y="1031987"/>
            <a:ext cx="1482404" cy="85321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890352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SDG mit Maßnahmen</a:t>
            </a:r>
          </a:p>
        </p:txBody>
      </p:sp>
      <p:sp>
        <p:nvSpPr>
          <p:cNvPr id="3" name="Inhaltsplatzhalter 2">
            <a:extLst>
              <a:ext uri="{FF2B5EF4-FFF2-40B4-BE49-F238E27FC236}">
                <a16:creationId xmlns:a16="http://schemas.microsoft.com/office/drawing/2014/main" id="{03E7150B-11F3-094A-8C21-9D295F174600}"/>
              </a:ext>
            </a:extLst>
          </p:cNvPr>
          <p:cNvSpPr>
            <a:spLocks noGrp="1"/>
          </p:cNvSpPr>
          <p:nvPr>
            <p:ph idx="1"/>
          </p:nvPr>
        </p:nvSpPr>
        <p:spPr>
          <a:xfrm>
            <a:off x="442913" y="1700212"/>
            <a:ext cx="8137526" cy="2052637"/>
          </a:xfrm>
        </p:spPr>
        <p:txBody>
          <a:bodyPr>
            <a:normAutofit/>
          </a:bodyPr>
          <a:lstStyle/>
          <a:p>
            <a:pPr marL="0" indent="0">
              <a:buNone/>
            </a:pPr>
            <a:r>
              <a:rPr lang="de-DE" b="1" dirty="0"/>
              <a:t>SDG 17: Umsetzungsmittel stärken und die globale Partnerschaft für nachhaltige Entwicklung</a:t>
            </a:r>
            <a:endParaRPr lang="de-DE" b="1" dirty="0">
              <a:highlight>
                <a:srgbClr val="00FFFF"/>
              </a:highlight>
            </a:endParaRPr>
          </a:p>
          <a:p>
            <a:r>
              <a:rPr lang="de-DE" dirty="0"/>
              <a:t>[</a:t>
            </a:r>
            <a:r>
              <a:rPr lang="de-DE" dirty="0">
                <a:highlight>
                  <a:srgbClr val="FFFF00"/>
                </a:highlight>
              </a:rPr>
              <a:t>Ausgewähltes Unterziel</a:t>
            </a:r>
            <a:r>
              <a:rPr lang="de-DE" dirty="0"/>
              <a:t>]</a:t>
            </a:r>
          </a:p>
          <a:p>
            <a:r>
              <a:rPr lang="de-DE" dirty="0"/>
              <a:t>[</a:t>
            </a:r>
            <a:r>
              <a:rPr lang="de-DE" dirty="0">
                <a:highlight>
                  <a:srgbClr val="FFFF00"/>
                </a:highlight>
              </a:rPr>
              <a:t>Ausgewähltes Unterziel</a:t>
            </a:r>
            <a:r>
              <a:rPr lang="de-DE" dirty="0"/>
              <a:t>]</a:t>
            </a:r>
            <a:endParaRPr lang="de-DE" b="1" dirty="0">
              <a:solidFill>
                <a:schemeClr val="accent1"/>
              </a:solidFill>
            </a:endParaRPr>
          </a:p>
          <a:p>
            <a:endParaRPr lang="de-DE" dirty="0"/>
          </a:p>
        </p:txBody>
      </p:sp>
      <p:sp>
        <p:nvSpPr>
          <p:cNvPr id="5" name="Textplatzhalter 4">
            <a:extLst>
              <a:ext uri="{FF2B5EF4-FFF2-40B4-BE49-F238E27FC236}">
                <a16:creationId xmlns:a16="http://schemas.microsoft.com/office/drawing/2014/main" id="{47DEAD5C-A49D-A447-AC3E-348FC141512E}"/>
              </a:ext>
            </a:extLst>
          </p:cNvPr>
          <p:cNvSpPr>
            <a:spLocks noGrp="1"/>
          </p:cNvSpPr>
          <p:nvPr>
            <p:ph type="body" idx="13"/>
          </p:nvPr>
        </p:nvSpPr>
        <p:spPr/>
        <p:txBody>
          <a:bodyPr/>
          <a:lstStyle/>
          <a:p>
            <a:r>
              <a:rPr lang="de-DE" dirty="0"/>
              <a:t>SDGs bei [</a:t>
            </a:r>
            <a:r>
              <a:rPr lang="de-DE" dirty="0">
                <a:highlight>
                  <a:srgbClr val="FFFF00"/>
                </a:highlight>
              </a:rPr>
              <a:t>Unternehmensname</a:t>
            </a:r>
            <a:r>
              <a:rPr lang="de-DE" dirty="0"/>
              <a:t>]</a:t>
            </a:r>
          </a:p>
        </p:txBody>
      </p:sp>
      <p:cxnSp>
        <p:nvCxnSpPr>
          <p:cNvPr id="7" name="Straight Arrow Connector 18">
            <a:extLst>
              <a:ext uri="{FF2B5EF4-FFF2-40B4-BE49-F238E27FC236}">
                <a16:creationId xmlns:a16="http://schemas.microsoft.com/office/drawing/2014/main" id="{5B1D834A-513D-534F-BB70-953B2539CB42}"/>
              </a:ext>
            </a:extLst>
          </p:cNvPr>
          <p:cNvCxnSpPr>
            <a:cxnSpLocks/>
          </p:cNvCxnSpPr>
          <p:nvPr/>
        </p:nvCxnSpPr>
        <p:spPr bwMode="gray">
          <a:xfrm>
            <a:off x="442912" y="3716338"/>
            <a:ext cx="8137526"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F531E32-98E7-424D-ADE9-B2ED5D0C7418}"/>
              </a:ext>
            </a:extLst>
          </p:cNvPr>
          <p:cNvSpPr txBox="1"/>
          <p:nvPr/>
        </p:nvSpPr>
        <p:spPr>
          <a:xfrm>
            <a:off x="371364" y="4093413"/>
            <a:ext cx="2263139" cy="1573957"/>
          </a:xfrm>
          <a:prstGeom prst="rect">
            <a:avLst/>
          </a:prstGeom>
          <a:noFill/>
        </p:spPr>
        <p:txBody>
          <a:bodyPr wrap="square" rtlCol="0">
            <a:spAutoFit/>
          </a:bodyPr>
          <a:lstStyle/>
          <a:p>
            <a:pPr lvl="0">
              <a:lnSpc>
                <a:spcPct val="120000"/>
              </a:lnSpc>
              <a:spcBef>
                <a:spcPts val="1000"/>
              </a:spcBef>
              <a:spcAft>
                <a:spcPts val="600"/>
              </a:spcAft>
            </a:pPr>
            <a:r>
              <a:rPr lang="de-DE" sz="1200" b="1" dirty="0">
                <a:solidFill>
                  <a:srgbClr val="1F658B"/>
                </a:solidFill>
                <a:cs typeface="Arial" charset="0"/>
              </a:rPr>
              <a:t>Unser 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p>
          <a:p>
            <a:pPr marL="228600" lvl="0" indent="-228600">
              <a:lnSpc>
                <a:spcPct val="120000"/>
              </a:lnSpc>
              <a:spcBef>
                <a:spcPts val="1000"/>
              </a:spcBef>
              <a:spcAft>
                <a:spcPts val="600"/>
              </a:spcAft>
              <a:buFont typeface="Arial" charset="0"/>
              <a:buChar char="•"/>
            </a:pPr>
            <a:r>
              <a:rPr lang="de-DE" sz="1200" dirty="0">
                <a:solidFill>
                  <a:srgbClr val="000000"/>
                </a:solidFill>
                <a:highlight>
                  <a:srgbClr val="FFFF00"/>
                </a:highlight>
                <a:cs typeface="Arial" charset="0"/>
              </a:rPr>
              <a:t>[Unternehmensbeitrag]</a:t>
            </a:r>
            <a:endParaRPr lang="de-DE" dirty="0"/>
          </a:p>
        </p:txBody>
      </p:sp>
      <p:sp>
        <p:nvSpPr>
          <p:cNvPr id="9" name="Textfeld 8">
            <a:extLst>
              <a:ext uri="{FF2B5EF4-FFF2-40B4-BE49-F238E27FC236}">
                <a16:creationId xmlns:a16="http://schemas.microsoft.com/office/drawing/2014/main" id="{AFC5AD58-9DF2-6543-B199-C984BAECDB40}"/>
              </a:ext>
            </a:extLst>
          </p:cNvPr>
          <p:cNvSpPr txBox="1"/>
          <p:nvPr/>
        </p:nvSpPr>
        <p:spPr>
          <a:xfrm>
            <a:off x="4470826" y="4097065"/>
            <a:ext cx="1996440" cy="646331"/>
          </a:xfrm>
          <a:prstGeom prst="rect">
            <a:avLst/>
          </a:prstGeom>
          <a:noFill/>
        </p:spPr>
        <p:txBody>
          <a:bodyPr wrap="square" rtlCol="0">
            <a:spAutoFit/>
          </a:bodyPr>
          <a:lstStyle/>
          <a:p>
            <a:r>
              <a:rPr lang="de-DE" sz="1200" b="1" dirty="0">
                <a:solidFill>
                  <a:schemeClr val="accent5"/>
                </a:solidFill>
                <a:highlight>
                  <a:srgbClr val="FFFFFF"/>
                </a:highlight>
              </a:rPr>
              <a:t>Was können Sie tun? </a:t>
            </a:r>
          </a:p>
          <a:p>
            <a:endParaRPr lang="de-DE" dirty="0"/>
          </a:p>
        </p:txBody>
      </p:sp>
      <p:pic>
        <p:nvPicPr>
          <p:cNvPr id="11" name="Grafik 10" descr="Ein Bild, das Text enthält.&#10;&#10;Automatisch generierte Beschreibung">
            <a:extLst>
              <a:ext uri="{FF2B5EF4-FFF2-40B4-BE49-F238E27FC236}">
                <a16:creationId xmlns:a16="http://schemas.microsoft.com/office/drawing/2014/main" id="{5BE62E4D-4B9E-7B41-A48F-110824E7313A}"/>
              </a:ext>
            </a:extLst>
          </p:cNvPr>
          <p:cNvPicPr>
            <a:picLocks noChangeAspect="1"/>
          </p:cNvPicPr>
          <p:nvPr/>
        </p:nvPicPr>
        <p:blipFill>
          <a:blip r:embed="rId3"/>
          <a:stretch>
            <a:fillRect/>
          </a:stretch>
        </p:blipFill>
        <p:spPr>
          <a:xfrm>
            <a:off x="9247494" y="1700213"/>
            <a:ext cx="2212669" cy="2212669"/>
          </a:xfrm>
          <a:prstGeom prst="rect">
            <a:avLst/>
          </a:prstGeom>
        </p:spPr>
      </p:pic>
    </p:spTree>
    <p:extLst>
      <p:ext uri="{BB962C8B-B14F-4D97-AF65-F5344CB8AC3E}">
        <p14:creationId xmlns:p14="http://schemas.microsoft.com/office/powerpoint/2010/main" val="42715374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FDBFEB7-D86D-A949-A788-C33F8CB9D6E1}"/>
              </a:ext>
            </a:extLst>
          </p:cNvPr>
          <p:cNvPicPr>
            <a:picLocks noChangeAspect="1"/>
          </p:cNvPicPr>
          <p:nvPr/>
        </p:nvPicPr>
        <p:blipFill>
          <a:blip r:embed="rId3"/>
          <a:stretch>
            <a:fillRect/>
          </a:stretch>
        </p:blipFill>
        <p:spPr>
          <a:xfrm>
            <a:off x="787644" y="0"/>
            <a:ext cx="10616712" cy="6858000"/>
          </a:xfrm>
          <a:prstGeom prst="rect">
            <a:avLst/>
          </a:prstGeom>
        </p:spPr>
      </p:pic>
    </p:spTree>
    <p:extLst>
      <p:ext uri="{BB962C8B-B14F-4D97-AF65-F5344CB8AC3E}">
        <p14:creationId xmlns:p14="http://schemas.microsoft.com/office/powerpoint/2010/main" val="158150985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Wir Menschen verändern die Welt derzeit in nie </a:t>
            </a:r>
            <a:br>
              <a:rPr lang="de-DE" dirty="0"/>
            </a:br>
            <a:r>
              <a:rPr lang="de-DE" dirty="0"/>
              <a:t>dagewesenem Ausmaß…</a:t>
            </a:r>
          </a:p>
        </p:txBody>
      </p:sp>
      <p:pic>
        <p:nvPicPr>
          <p:cNvPr id="7" name="Grafik 6">
            <a:extLst>
              <a:ext uri="{FF2B5EF4-FFF2-40B4-BE49-F238E27FC236}">
                <a16:creationId xmlns:a16="http://schemas.microsoft.com/office/drawing/2014/main" id="{7C92F128-27B9-0D41-B2DC-E773A4625372}"/>
              </a:ext>
            </a:extLst>
          </p:cNvPr>
          <p:cNvPicPr>
            <a:picLocks noChangeAspect="1"/>
          </p:cNvPicPr>
          <p:nvPr/>
        </p:nvPicPr>
        <p:blipFill rotWithShape="1">
          <a:blip r:embed="rId3"/>
          <a:srcRect l="7093" r="407"/>
          <a:stretch/>
        </p:blipFill>
        <p:spPr>
          <a:xfrm>
            <a:off x="442913" y="1699387"/>
            <a:ext cx="3837302" cy="2160000"/>
          </a:xfrm>
          <a:prstGeom prst="rect">
            <a:avLst/>
          </a:prstGeom>
        </p:spPr>
      </p:pic>
      <p:pic>
        <p:nvPicPr>
          <p:cNvPr id="8" name="Grafik 7" descr="Ein Bild, das Berg, gelb, draußen, Boden enthält.&#10;&#10;Automatisch generierte Beschreibung">
            <a:extLst>
              <a:ext uri="{FF2B5EF4-FFF2-40B4-BE49-F238E27FC236}">
                <a16:creationId xmlns:a16="http://schemas.microsoft.com/office/drawing/2014/main" id="{ED2786EE-2CBB-B740-B940-5B9EEA95E0B4}"/>
              </a:ext>
            </a:extLst>
          </p:cNvPr>
          <p:cNvPicPr>
            <a:picLocks noChangeAspect="1"/>
          </p:cNvPicPr>
          <p:nvPr/>
        </p:nvPicPr>
        <p:blipFill>
          <a:blip r:embed="rId4"/>
          <a:stretch>
            <a:fillRect/>
          </a:stretch>
        </p:blipFill>
        <p:spPr>
          <a:xfrm>
            <a:off x="4979876" y="1699387"/>
            <a:ext cx="3857695" cy="2160000"/>
          </a:xfrm>
          <a:prstGeom prst="rect">
            <a:avLst/>
          </a:prstGeom>
        </p:spPr>
      </p:pic>
      <p:pic>
        <p:nvPicPr>
          <p:cNvPr id="9" name="Grafik 8">
            <a:extLst>
              <a:ext uri="{FF2B5EF4-FFF2-40B4-BE49-F238E27FC236}">
                <a16:creationId xmlns:a16="http://schemas.microsoft.com/office/drawing/2014/main" id="{AE02BB62-9DE7-A14C-811B-0C3125453CB9}"/>
              </a:ext>
            </a:extLst>
          </p:cNvPr>
          <p:cNvPicPr>
            <a:picLocks noChangeAspect="1"/>
          </p:cNvPicPr>
          <p:nvPr/>
        </p:nvPicPr>
        <p:blipFill>
          <a:blip r:embed="rId5"/>
          <a:stretch>
            <a:fillRect/>
          </a:stretch>
        </p:blipFill>
        <p:spPr>
          <a:xfrm>
            <a:off x="375252" y="4145252"/>
            <a:ext cx="3837303" cy="2160000"/>
          </a:xfrm>
          <a:prstGeom prst="rect">
            <a:avLst/>
          </a:prstGeom>
        </p:spPr>
      </p:pic>
      <p:pic>
        <p:nvPicPr>
          <p:cNvPr id="10" name="Grafik 9" descr="Ein Bild, das drinnen, Person, Tisch, Wand enthält.&#10;&#10;Automatisch generierte Beschreibung">
            <a:extLst>
              <a:ext uri="{FF2B5EF4-FFF2-40B4-BE49-F238E27FC236}">
                <a16:creationId xmlns:a16="http://schemas.microsoft.com/office/drawing/2014/main" id="{29D260E9-B4BE-834E-BF9E-D98560F71BB8}"/>
              </a:ext>
            </a:extLst>
          </p:cNvPr>
          <p:cNvPicPr>
            <a:picLocks noChangeAspect="1"/>
          </p:cNvPicPr>
          <p:nvPr/>
        </p:nvPicPr>
        <p:blipFill>
          <a:blip r:embed="rId6"/>
          <a:stretch>
            <a:fillRect/>
          </a:stretch>
        </p:blipFill>
        <p:spPr>
          <a:xfrm>
            <a:off x="4996374" y="4158160"/>
            <a:ext cx="3861779" cy="2160000"/>
          </a:xfrm>
          <a:prstGeom prst="rect">
            <a:avLst/>
          </a:prstGeom>
        </p:spPr>
      </p:pic>
      <p:sp>
        <p:nvSpPr>
          <p:cNvPr id="11" name="Rechteck 10">
            <a:extLst>
              <a:ext uri="{FF2B5EF4-FFF2-40B4-BE49-F238E27FC236}">
                <a16:creationId xmlns:a16="http://schemas.microsoft.com/office/drawing/2014/main" id="{14CD6FA2-E12D-7743-B468-D31B23178D03}"/>
              </a:ext>
            </a:extLst>
          </p:cNvPr>
          <p:cNvSpPr/>
          <p:nvPr/>
        </p:nvSpPr>
        <p:spPr>
          <a:xfrm>
            <a:off x="10308468" y="190622"/>
            <a:ext cx="1644463" cy="1141047"/>
          </a:xfrm>
          <a:prstGeom prst="rect">
            <a:avLst/>
          </a:prstGeom>
          <a:solidFill>
            <a:schemeClr val="bg1">
              <a:lumMod val="9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CACD32C-06F8-1C43-90BE-8B89F641F7CD}"/>
              </a:ext>
            </a:extLst>
          </p:cNvPr>
          <p:cNvSpPr txBox="1"/>
          <p:nvPr/>
        </p:nvSpPr>
        <p:spPr>
          <a:xfrm>
            <a:off x="10369745" y="366606"/>
            <a:ext cx="1521907" cy="738664"/>
          </a:xfrm>
          <a:prstGeom prst="rect">
            <a:avLst/>
          </a:prstGeom>
          <a:noFill/>
        </p:spPr>
        <p:txBody>
          <a:bodyPr wrap="square" rtlCol="0">
            <a:spAutoFit/>
          </a:bodyPr>
          <a:lstStyle/>
          <a:p>
            <a:r>
              <a:rPr lang="de-DE" sz="1400" dirty="0">
                <a:solidFill>
                  <a:schemeClr val="accent5"/>
                </a:solidFill>
              </a:rPr>
              <a:t>[</a:t>
            </a:r>
            <a:r>
              <a:rPr lang="de-DE" sz="1400" b="1" dirty="0">
                <a:solidFill>
                  <a:schemeClr val="accent5"/>
                </a:solidFill>
              </a:rPr>
              <a:t>Übersichtsfolie</a:t>
            </a:r>
            <a:r>
              <a:rPr lang="de-DE" sz="1400" dirty="0">
                <a:solidFill>
                  <a:schemeClr val="accent5"/>
                </a:solidFill>
              </a:rPr>
              <a:t> – alternativ zu den Folien 2-6]</a:t>
            </a:r>
          </a:p>
        </p:txBody>
      </p:sp>
    </p:spTree>
    <p:extLst>
      <p:ext uri="{BB962C8B-B14F-4D97-AF65-F5344CB8AC3E}">
        <p14:creationId xmlns:p14="http://schemas.microsoft.com/office/powerpoint/2010/main" val="11977382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2050</a:t>
            </a:r>
          </a:p>
        </p:txBody>
      </p:sp>
      <p:pic>
        <p:nvPicPr>
          <p:cNvPr id="7" name="Inhaltsplatzhalter 6">
            <a:extLst>
              <a:ext uri="{FF2B5EF4-FFF2-40B4-BE49-F238E27FC236}">
                <a16:creationId xmlns:a16="http://schemas.microsoft.com/office/drawing/2014/main" id="{49FC6AD9-8A6A-B847-82FA-657FE609A3C0}"/>
              </a:ext>
            </a:extLst>
          </p:cNvPr>
          <p:cNvPicPr>
            <a:picLocks noChangeAspect="1"/>
          </p:cNvPicPr>
          <p:nvPr/>
        </p:nvPicPr>
        <p:blipFill rotWithShape="1">
          <a:blip r:embed="rId3"/>
          <a:srcRect l="3039" t="2993" r="2728" b="1953"/>
          <a:stretch/>
        </p:blipFill>
        <p:spPr>
          <a:xfrm>
            <a:off x="1048674" y="2263363"/>
            <a:ext cx="2648926" cy="2671948"/>
          </a:xfrm>
          <a:prstGeom prst="ellipse">
            <a:avLst/>
          </a:prstGeom>
        </p:spPr>
      </p:pic>
      <p:pic>
        <p:nvPicPr>
          <p:cNvPr id="8" name="Inhaltsplatzhalter 6">
            <a:extLst>
              <a:ext uri="{FF2B5EF4-FFF2-40B4-BE49-F238E27FC236}">
                <a16:creationId xmlns:a16="http://schemas.microsoft.com/office/drawing/2014/main" id="{61E6B2E2-57E4-C946-8393-9DDB2543DB7A}"/>
              </a:ext>
            </a:extLst>
          </p:cNvPr>
          <p:cNvPicPr>
            <a:picLocks noChangeAspect="1"/>
          </p:cNvPicPr>
          <p:nvPr/>
        </p:nvPicPr>
        <p:blipFill rotWithShape="1">
          <a:blip r:embed="rId3"/>
          <a:srcRect l="3039" t="2993" r="2728" b="1953"/>
          <a:stretch/>
        </p:blipFill>
        <p:spPr>
          <a:xfrm>
            <a:off x="4706463" y="2263363"/>
            <a:ext cx="2648926" cy="2671948"/>
          </a:xfrm>
          <a:prstGeom prst="ellipse">
            <a:avLst/>
          </a:prstGeom>
        </p:spPr>
      </p:pic>
      <p:pic>
        <p:nvPicPr>
          <p:cNvPr id="9" name="Inhaltsplatzhalter 6">
            <a:extLst>
              <a:ext uri="{FF2B5EF4-FFF2-40B4-BE49-F238E27FC236}">
                <a16:creationId xmlns:a16="http://schemas.microsoft.com/office/drawing/2014/main" id="{0A9480F8-F9B1-FF44-8D4E-A555D32584BC}"/>
              </a:ext>
            </a:extLst>
          </p:cNvPr>
          <p:cNvPicPr>
            <a:picLocks noChangeAspect="1"/>
          </p:cNvPicPr>
          <p:nvPr/>
        </p:nvPicPr>
        <p:blipFill rotWithShape="1">
          <a:blip r:embed="rId3"/>
          <a:srcRect l="3039" t="2993" r="2728" b="1953"/>
          <a:stretch/>
        </p:blipFill>
        <p:spPr>
          <a:xfrm>
            <a:off x="8364252" y="2263363"/>
            <a:ext cx="2648926" cy="2671948"/>
          </a:xfrm>
          <a:prstGeom prst="ellipse">
            <a:avLst/>
          </a:prstGeom>
        </p:spPr>
      </p:pic>
    </p:spTree>
    <p:extLst>
      <p:ext uri="{BB962C8B-B14F-4D97-AF65-F5344CB8AC3E}">
        <p14:creationId xmlns:p14="http://schemas.microsoft.com/office/powerpoint/2010/main" val="22836770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Die </a:t>
            </a:r>
            <a:r>
              <a:rPr lang="de-DE" dirty="0" err="1"/>
              <a:t>Sustainable</a:t>
            </a:r>
            <a:r>
              <a:rPr lang="de-DE" dirty="0"/>
              <a:t> Development Goals (SDGs) der Vereinten Nationen wollen helfen, diese globale Herausforderungen zu meistern – gemeinsam für alle Menschen weltweit. </a:t>
            </a:r>
          </a:p>
        </p:txBody>
      </p:sp>
      <p:pic>
        <p:nvPicPr>
          <p:cNvPr id="7" name="Grafik 6">
            <a:hlinkClick r:id="rId3"/>
            <a:extLst>
              <a:ext uri="{FF2B5EF4-FFF2-40B4-BE49-F238E27FC236}">
                <a16:creationId xmlns:a16="http://schemas.microsoft.com/office/drawing/2014/main" id="{4C89E573-62F1-BC4B-9105-F353355C8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175" y="1872658"/>
            <a:ext cx="7147650" cy="4020554"/>
          </a:xfrm>
          <a:prstGeom prst="rect">
            <a:avLst/>
          </a:prstGeom>
        </p:spPr>
      </p:pic>
      <p:sp>
        <p:nvSpPr>
          <p:cNvPr id="9" name="TextBox 15">
            <a:extLst>
              <a:ext uri="{FF2B5EF4-FFF2-40B4-BE49-F238E27FC236}">
                <a16:creationId xmlns:a16="http://schemas.microsoft.com/office/drawing/2014/main" id="{B8BA175C-0CC6-B74C-86F6-63E37F059A3D}"/>
              </a:ext>
            </a:extLst>
          </p:cNvPr>
          <p:cNvSpPr txBox="1"/>
          <p:nvPr/>
        </p:nvSpPr>
        <p:spPr>
          <a:xfrm>
            <a:off x="7386828" y="5923563"/>
            <a:ext cx="2282997" cy="246221"/>
          </a:xfrm>
          <a:prstGeom prst="rect">
            <a:avLst/>
          </a:prstGeom>
          <a:noFill/>
        </p:spPr>
        <p:txBody>
          <a:bodyPr wrap="none" rtlCol="0">
            <a:spAutoFit/>
          </a:bodyPr>
          <a:lstStyle/>
          <a:p>
            <a:r>
              <a:rPr lang="de-DE" sz="1000" dirty="0"/>
              <a:t>Quelle: UN – The Global Goals 2016</a:t>
            </a:r>
          </a:p>
        </p:txBody>
      </p:sp>
    </p:spTree>
    <p:extLst>
      <p:ext uri="{BB962C8B-B14F-4D97-AF65-F5344CB8AC3E}">
        <p14:creationId xmlns:p14="http://schemas.microsoft.com/office/powerpoint/2010/main" val="16270665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9A72C-3B28-5049-819E-5BA632EFD90D}"/>
              </a:ext>
            </a:extLst>
          </p:cNvPr>
          <p:cNvSpPr>
            <a:spLocks noGrp="1"/>
          </p:cNvSpPr>
          <p:nvPr>
            <p:ph type="title"/>
          </p:nvPr>
        </p:nvSpPr>
        <p:spPr/>
        <p:txBody>
          <a:bodyPr/>
          <a:lstStyle/>
          <a:p>
            <a:r>
              <a:rPr lang="de-DE" dirty="0"/>
              <a:t>Die globale Agenda 2030 antwortet auf die großen Herausforderungen</a:t>
            </a:r>
          </a:p>
        </p:txBody>
      </p:sp>
      <p:sp>
        <p:nvSpPr>
          <p:cNvPr id="11" name="Inhaltsplatzhalter 1">
            <a:extLst>
              <a:ext uri="{FF2B5EF4-FFF2-40B4-BE49-F238E27FC236}">
                <a16:creationId xmlns:a16="http://schemas.microsoft.com/office/drawing/2014/main" id="{0F320F48-5EAB-EE48-AD1B-23A26ABAB59B}"/>
              </a:ext>
            </a:extLst>
          </p:cNvPr>
          <p:cNvSpPr txBox="1">
            <a:spLocks/>
          </p:cNvSpPr>
          <p:nvPr/>
        </p:nvSpPr>
        <p:spPr>
          <a:xfrm>
            <a:off x="623392" y="2835937"/>
            <a:ext cx="2597717" cy="3368165"/>
          </a:xfrm>
          <a:prstGeom prst="rect">
            <a:avLst/>
          </a:prstGeom>
        </p:spPr>
        <p:txBody>
          <a:bodyPr tIns="108000" anchor="t"/>
          <a:lstStyle>
            <a:lvl1pPr marL="0" indent="0" algn="l" defTabSz="914400" rtl="0" eaLnBrk="1" latinLnBrk="0" hangingPunct="1">
              <a:lnSpc>
                <a:spcPts val="2400"/>
              </a:lnSpc>
              <a:spcBef>
                <a:spcPts val="600"/>
              </a:spcBef>
              <a:buFont typeface="Arial" panose="020B0604020202020204" pitchFamily="34" charset="0"/>
              <a:buNone/>
              <a:defRPr sz="1600" kern="1200">
                <a:solidFill>
                  <a:schemeClr val="tx1"/>
                </a:solidFill>
                <a:latin typeface="+mn-lt"/>
                <a:ea typeface="+mn-ea"/>
                <a:cs typeface="+mn-cs"/>
              </a:defRPr>
            </a:lvl1pPr>
            <a:lvl2pPr marL="285750" indent="-28575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2pPr>
            <a:lvl3pPr marL="406800" indent="-25560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3pPr>
            <a:lvl4pPr marL="540000" indent="-25560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4pPr>
            <a:lvl5pPr marL="676800" indent="-25560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5pPr>
            <a:lvl6pPr marL="810000" indent="-25560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6pPr>
            <a:lvl7pPr marL="810000" indent="-25560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7pPr>
            <a:lvl8pPr marL="810000" indent="-25560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8pPr>
            <a:lvl9pPr marL="810000" indent="-255600" algn="l" defTabSz="914400" rtl="0" eaLnBrk="1" latinLnBrk="0" hangingPunct="1">
              <a:lnSpc>
                <a:spcPts val="2400"/>
              </a:lnSpc>
              <a:spcBef>
                <a:spcPts val="600"/>
              </a:spcBef>
              <a:buClr>
                <a:schemeClr val="accent2"/>
              </a:buClr>
              <a:buFontTx/>
              <a:buBlip>
                <a:blip r:embed="rId2"/>
              </a:buBlip>
              <a:defRPr sz="1600" kern="1200">
                <a:solidFill>
                  <a:schemeClr val="tx1"/>
                </a:solidFill>
                <a:latin typeface="+mn-lt"/>
                <a:ea typeface="+mn-ea"/>
                <a:cs typeface="+mn-cs"/>
              </a:defRPr>
            </a:lvl9pPr>
          </a:lstStyle>
          <a:p>
            <a:pPr>
              <a:lnSpc>
                <a:spcPct val="100000"/>
              </a:lnSpc>
            </a:pPr>
            <a:r>
              <a:rPr lang="de-DE" sz="1200" b="1" dirty="0">
                <a:solidFill>
                  <a:schemeClr val="accent5"/>
                </a:solidFill>
              </a:rPr>
              <a:t>Internationale Staatengemeinschaft einigt sich </a:t>
            </a:r>
            <a:br>
              <a:rPr lang="de-DE" sz="1200" b="1" dirty="0">
                <a:solidFill>
                  <a:schemeClr val="accent5"/>
                </a:solidFill>
              </a:rPr>
            </a:br>
            <a:r>
              <a:rPr lang="de-DE" sz="1200" b="1" dirty="0">
                <a:solidFill>
                  <a:schemeClr val="accent5"/>
                </a:solidFill>
              </a:rPr>
              <a:t>auf 17 weltweit gültige Ziele </a:t>
            </a:r>
            <a:endParaRPr lang="de-DE" sz="1200" dirty="0">
              <a:solidFill>
                <a:schemeClr val="accent5"/>
              </a:solidFill>
            </a:endParaRPr>
          </a:p>
          <a:p>
            <a:endParaRPr lang="de-DE" sz="1200" dirty="0"/>
          </a:p>
        </p:txBody>
      </p:sp>
      <p:sp>
        <p:nvSpPr>
          <p:cNvPr id="12" name="Inhaltsplatzhalter 1">
            <a:extLst>
              <a:ext uri="{FF2B5EF4-FFF2-40B4-BE49-F238E27FC236}">
                <a16:creationId xmlns:a16="http://schemas.microsoft.com/office/drawing/2014/main" id="{AA07F1D4-E8D7-F049-8E76-C961BD0070D6}"/>
              </a:ext>
            </a:extLst>
          </p:cNvPr>
          <p:cNvSpPr txBox="1">
            <a:spLocks/>
          </p:cNvSpPr>
          <p:nvPr/>
        </p:nvSpPr>
        <p:spPr>
          <a:xfrm>
            <a:off x="1516009" y="2460293"/>
            <a:ext cx="1172539" cy="369332"/>
          </a:xfrm>
          <a:prstGeom prst="rect">
            <a:avLst/>
          </a:prstGeom>
        </p:spPr>
        <p:txBody>
          <a:bodyPr vert="horz" wrap="square" lIns="91440" tIns="45720" rIns="91440" bIns="45720" rtlCol="0" anchor="t" anchorCtr="0">
            <a:spAutoFit/>
          </a:bodyPr>
          <a:lstStyle>
            <a:lvl1pPr marL="180975" indent="-180975" algn="l" defTabSz="914400" rtl="0" eaLnBrk="1" latinLnBrk="0" hangingPunct="1">
              <a:spcBef>
                <a:spcPts val="400"/>
              </a:spcBef>
              <a:buClr>
                <a:schemeClr val="accent1"/>
              </a:buClr>
              <a:buSzPct val="115000"/>
              <a:buFont typeface="Wingdings 2" panose="05020102010507070707" pitchFamily="18" charset="2"/>
              <a:buChar char=""/>
              <a:defRPr sz="1400" kern="1200">
                <a:solidFill>
                  <a:schemeClr val="tx1"/>
                </a:solidFill>
                <a:latin typeface="+mn-lt"/>
                <a:ea typeface="+mn-ea"/>
                <a:cs typeface="+mn-cs"/>
              </a:defRPr>
            </a:lvl1pPr>
            <a:lvl2pPr marL="361950" indent="-180975" algn="l" defTabSz="914400" rtl="0" eaLnBrk="1" latinLnBrk="0" hangingPunct="1">
              <a:spcBef>
                <a:spcPts val="400"/>
              </a:spcBef>
              <a:buClr>
                <a:schemeClr val="accent1"/>
              </a:buClr>
              <a:buSzPct val="115000"/>
              <a:buFont typeface="Wingdings 2" panose="05020102010507070707" pitchFamily="18" charset="2"/>
              <a:buChar char=""/>
              <a:defRPr sz="1400" kern="1200">
                <a:solidFill>
                  <a:schemeClr val="tx1"/>
                </a:solidFill>
                <a:latin typeface="+mn-lt"/>
                <a:ea typeface="+mn-ea"/>
                <a:cs typeface="+mn-cs"/>
              </a:defRPr>
            </a:lvl2pPr>
            <a:lvl3pPr marL="542925" indent="-180975" algn="l" defTabSz="914400" rtl="0" eaLnBrk="1" latinLnBrk="0" hangingPunct="1">
              <a:spcBef>
                <a:spcPts val="400"/>
              </a:spcBef>
              <a:buFont typeface="Arial" pitchFamily="34" charset="0"/>
              <a:buChar char="−"/>
              <a:defRPr sz="1400" kern="1200">
                <a:solidFill>
                  <a:schemeClr val="tx1"/>
                </a:solidFill>
                <a:latin typeface="+mn-lt"/>
                <a:ea typeface="+mn-ea"/>
                <a:cs typeface="+mn-cs"/>
              </a:defRPr>
            </a:lvl3pPr>
            <a:lvl4pPr marL="714375" indent="-171450" algn="l" defTabSz="914400" rtl="0" eaLnBrk="1" latinLnBrk="0" hangingPunct="1">
              <a:spcBef>
                <a:spcPts val="400"/>
              </a:spcBef>
              <a:buFont typeface="Arial" pitchFamily="34" charset="0"/>
              <a:buChar char="−"/>
              <a:defRPr sz="1400" kern="1200">
                <a:solidFill>
                  <a:schemeClr val="tx1"/>
                </a:solidFill>
                <a:latin typeface="+mn-lt"/>
                <a:ea typeface="+mn-ea"/>
                <a:cs typeface="+mn-cs"/>
              </a:defRPr>
            </a:lvl4pPr>
            <a:lvl5pPr marL="895350" indent="-180975" algn="l" defTabSz="914400" rtl="0" eaLnBrk="1" latinLnBrk="0" hangingPunct="1">
              <a:spcBef>
                <a:spcPts val="4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2" panose="05020102010507070707" pitchFamily="18" charset="2"/>
              <a:buNone/>
            </a:pPr>
            <a:r>
              <a:rPr lang="de-DE" sz="1800" b="1" dirty="0">
                <a:solidFill>
                  <a:schemeClr val="accent5"/>
                </a:solidFill>
              </a:rPr>
              <a:t>2015</a:t>
            </a:r>
          </a:p>
        </p:txBody>
      </p:sp>
      <p:sp>
        <p:nvSpPr>
          <p:cNvPr id="13" name="Inhaltsplatzhalter 1">
            <a:extLst>
              <a:ext uri="{FF2B5EF4-FFF2-40B4-BE49-F238E27FC236}">
                <a16:creationId xmlns:a16="http://schemas.microsoft.com/office/drawing/2014/main" id="{54E8DC82-23F8-2042-AAED-0E1B5EB75CA2}"/>
              </a:ext>
            </a:extLst>
          </p:cNvPr>
          <p:cNvSpPr txBox="1">
            <a:spLocks/>
          </p:cNvSpPr>
          <p:nvPr/>
        </p:nvSpPr>
        <p:spPr>
          <a:xfrm>
            <a:off x="9774168" y="2844853"/>
            <a:ext cx="1685994" cy="461665"/>
          </a:xfrm>
          <a:prstGeom prst="rect">
            <a:avLst/>
          </a:prstGeom>
        </p:spPr>
        <p:txBody>
          <a:bodyPr vert="horz" wrap="square" lIns="91440" tIns="45720" rIns="91440" bIns="45720" rtlCol="0" anchor="t" anchorCtr="0">
            <a:spAutoFit/>
          </a:bodyPr>
          <a:lstStyle>
            <a:lvl1pPr marL="180975" indent="-180975" algn="l" defTabSz="914400" rtl="0" eaLnBrk="1" latinLnBrk="0" hangingPunct="1">
              <a:spcBef>
                <a:spcPts val="400"/>
              </a:spcBef>
              <a:buClr>
                <a:schemeClr val="accent1"/>
              </a:buClr>
              <a:buSzPct val="115000"/>
              <a:buFont typeface="Wingdings 2" panose="05020102010507070707" pitchFamily="18" charset="2"/>
              <a:buChar char=""/>
              <a:defRPr sz="1400" kern="1200">
                <a:solidFill>
                  <a:schemeClr val="tx1"/>
                </a:solidFill>
                <a:latin typeface="+mn-lt"/>
                <a:ea typeface="+mn-ea"/>
                <a:cs typeface="+mn-cs"/>
              </a:defRPr>
            </a:lvl1pPr>
            <a:lvl2pPr marL="361950" indent="-180975" algn="l" defTabSz="914400" rtl="0" eaLnBrk="1" latinLnBrk="0" hangingPunct="1">
              <a:spcBef>
                <a:spcPts val="400"/>
              </a:spcBef>
              <a:buClr>
                <a:schemeClr val="accent1"/>
              </a:buClr>
              <a:buSzPct val="115000"/>
              <a:buFont typeface="Wingdings 2" panose="05020102010507070707" pitchFamily="18" charset="2"/>
              <a:buChar char=""/>
              <a:defRPr sz="1400" kern="1200">
                <a:solidFill>
                  <a:schemeClr val="tx1"/>
                </a:solidFill>
                <a:latin typeface="+mn-lt"/>
                <a:ea typeface="+mn-ea"/>
                <a:cs typeface="+mn-cs"/>
              </a:defRPr>
            </a:lvl2pPr>
            <a:lvl3pPr marL="542925" indent="-180975" algn="l" defTabSz="914400" rtl="0" eaLnBrk="1" latinLnBrk="0" hangingPunct="1">
              <a:spcBef>
                <a:spcPts val="400"/>
              </a:spcBef>
              <a:buFont typeface="Arial" pitchFamily="34" charset="0"/>
              <a:buChar char="−"/>
              <a:defRPr sz="1400" kern="1200">
                <a:solidFill>
                  <a:schemeClr val="tx1"/>
                </a:solidFill>
                <a:latin typeface="+mn-lt"/>
                <a:ea typeface="+mn-ea"/>
                <a:cs typeface="+mn-cs"/>
              </a:defRPr>
            </a:lvl3pPr>
            <a:lvl4pPr marL="714375" indent="-171450" algn="l" defTabSz="914400" rtl="0" eaLnBrk="1" latinLnBrk="0" hangingPunct="1">
              <a:spcBef>
                <a:spcPts val="400"/>
              </a:spcBef>
              <a:buFont typeface="Arial" pitchFamily="34" charset="0"/>
              <a:buChar char="−"/>
              <a:defRPr sz="1400" kern="1200">
                <a:solidFill>
                  <a:schemeClr val="tx1"/>
                </a:solidFill>
                <a:latin typeface="+mn-lt"/>
                <a:ea typeface="+mn-ea"/>
                <a:cs typeface="+mn-cs"/>
              </a:defRPr>
            </a:lvl4pPr>
            <a:lvl5pPr marL="895350" indent="-180975" algn="l" defTabSz="914400" rtl="0" eaLnBrk="1" latinLnBrk="0" hangingPunct="1">
              <a:spcBef>
                <a:spcPts val="4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2" panose="05020102010507070707" pitchFamily="18" charset="2"/>
              <a:buNone/>
            </a:pPr>
            <a:r>
              <a:rPr lang="de-DE" sz="1200" b="1" dirty="0">
                <a:solidFill>
                  <a:schemeClr val="accent5"/>
                </a:solidFill>
              </a:rPr>
              <a:t>Zielbild einer nachhaltigeren Welt</a:t>
            </a:r>
          </a:p>
        </p:txBody>
      </p:sp>
      <p:pic>
        <p:nvPicPr>
          <p:cNvPr id="14" name="Picture Placeholder 3">
            <a:extLst>
              <a:ext uri="{FF2B5EF4-FFF2-40B4-BE49-F238E27FC236}">
                <a16:creationId xmlns:a16="http://schemas.microsoft.com/office/drawing/2014/main" id="{711B1B79-CCB0-BF46-B365-34444110274C}"/>
              </a:ext>
            </a:extLst>
          </p:cNvPr>
          <p:cNvPicPr>
            <a:picLocks noChangeAspect="1"/>
          </p:cNvPicPr>
          <p:nvPr/>
        </p:nvPicPr>
        <p:blipFill>
          <a:blip r:embed="rId3"/>
          <a:srcRect t="1471" b="1471"/>
          <a:stretch>
            <a:fillRect/>
          </a:stretch>
        </p:blipFill>
        <p:spPr>
          <a:xfrm>
            <a:off x="3071754" y="1511338"/>
            <a:ext cx="6164467" cy="4499849"/>
          </a:xfrm>
          <a:prstGeom prst="rect">
            <a:avLst/>
          </a:prstGeom>
        </p:spPr>
      </p:pic>
      <p:cxnSp>
        <p:nvCxnSpPr>
          <p:cNvPr id="15" name="Straight Arrow Connector 18">
            <a:extLst>
              <a:ext uri="{FF2B5EF4-FFF2-40B4-BE49-F238E27FC236}">
                <a16:creationId xmlns:a16="http://schemas.microsoft.com/office/drawing/2014/main" id="{A0F33CEB-B99B-AF41-AF1C-AF11559F2A82}"/>
              </a:ext>
            </a:extLst>
          </p:cNvPr>
          <p:cNvCxnSpPr>
            <a:cxnSpLocks/>
          </p:cNvCxnSpPr>
          <p:nvPr/>
        </p:nvCxnSpPr>
        <p:spPr bwMode="gray">
          <a:xfrm>
            <a:off x="2694987" y="2629845"/>
            <a:ext cx="691800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6172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theme/theme1.xml><?xml version="1.0" encoding="utf-8"?>
<a:theme xmlns:a="http://schemas.openxmlformats.org/drawingml/2006/main" name="akzente">
  <a:themeElements>
    <a:clrScheme name="akzente V5">
      <a:dk1>
        <a:srgbClr val="000000"/>
      </a:dk1>
      <a:lt1>
        <a:srgbClr val="FFFFFF"/>
      </a:lt1>
      <a:dk2>
        <a:srgbClr val="FCA632"/>
      </a:dk2>
      <a:lt2>
        <a:srgbClr val="DB3834"/>
      </a:lt2>
      <a:accent1>
        <a:srgbClr val="51B072"/>
      </a:accent1>
      <a:accent2>
        <a:srgbClr val="53A383"/>
      </a:accent2>
      <a:accent3>
        <a:srgbClr val="4C968B"/>
      </a:accent3>
      <a:accent4>
        <a:srgbClr val="168AAD"/>
      </a:accent4>
      <a:accent5>
        <a:srgbClr val="1F658B"/>
      </a:accent5>
      <a:accent6>
        <a:srgbClr val="78634D"/>
      </a:accent6>
      <a:hlink>
        <a:srgbClr val="000000"/>
      </a:hlink>
      <a:folHlink>
        <a:srgbClr val="000000"/>
      </a:folHlink>
    </a:clrScheme>
    <a:fontScheme name="akzente">
      <a:majorFont>
        <a:latin typeface="Lora"/>
        <a:ea typeface=""/>
        <a:cs typeface=""/>
      </a:majorFont>
      <a:minorFont>
        <a:latin typeface="Josefi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400" dirty="0" smtClean="0"/>
        </a:defPPr>
      </a:lstStyle>
      <a:style>
        <a:lnRef idx="1">
          <a:schemeClr val="accent1"/>
        </a:lnRef>
        <a:fillRef idx="3">
          <a:schemeClr val="accent1"/>
        </a:fillRef>
        <a:effectRef idx="2">
          <a:schemeClr val="accent1"/>
        </a:effectRef>
        <a:fontRef idx="minor">
          <a:schemeClr val="lt1"/>
        </a:fontRef>
      </a:style>
    </a:spDef>
    <a:txDef>
      <a:spPr>
        <a:noFill/>
      </a:spPr>
      <a:bodyPr wrap="square" lIns="0" rIns="0" rtlCol="0">
        <a:spAutoFit/>
      </a:bodyPr>
      <a:lstStyle>
        <a:defPPr algn="l">
          <a:defRPr sz="14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5111</Words>
  <Application>Microsoft Office PowerPoint</Application>
  <PresentationFormat>Breitbild</PresentationFormat>
  <Paragraphs>376</Paragraphs>
  <Slides>55</Slides>
  <Notes>47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55</vt:i4>
      </vt:variant>
    </vt:vector>
  </HeadingPairs>
  <TitlesOfParts>
    <vt:vector size="64" baseType="lpstr">
      <vt:lpstr>Josefin Sans Light</vt:lpstr>
      <vt:lpstr>Wingdings</vt:lpstr>
      <vt:lpstr>Wingdings 2</vt:lpstr>
      <vt:lpstr>Lora</vt:lpstr>
      <vt:lpstr>Helvetica</vt:lpstr>
      <vt:lpstr>Josefin Sans</vt:lpstr>
      <vt:lpstr>Symbol</vt:lpstr>
      <vt:lpstr>Arial</vt:lpstr>
      <vt:lpstr>akzente</vt:lpstr>
      <vt:lpstr>PowerPoint-Präsentation</vt:lpstr>
      <vt:lpstr>PowerPoint-Präsentation</vt:lpstr>
      <vt:lpstr>PowerPoint-Präsentation</vt:lpstr>
      <vt:lpstr>PowerPoint-Präsentation</vt:lpstr>
      <vt:lpstr>PowerPoint-Präsentation</vt:lpstr>
      <vt:lpstr>Wir Menschen verändern die Welt derzeit in nie  dagewesenem Ausmaß…</vt:lpstr>
      <vt:lpstr>2050</vt:lpstr>
      <vt:lpstr>Die Sustainable Development Goals (SDGs) der Vereinten Nationen wollen helfen, diese globale Herausforderungen zu meistern – gemeinsam für alle Menschen weltweit. </vt:lpstr>
      <vt:lpstr>Die globale Agenda 2030 antwortet auf die großen Herausforderungen</vt:lpstr>
      <vt:lpstr>Die globalen Nachhaltigkeitsziele sind mit 169 Unterzielen und  232 Indikatoren zur Messung der Zielerreichung hinterlegt</vt:lpstr>
      <vt:lpstr>Eine Vision, die Menschen und Nachwuchs inspiriert und zum Handeln motiviert. Darum geht‘s!</vt:lpstr>
      <vt:lpstr>PowerPoint-Präsentation</vt:lpstr>
      <vt:lpstr>Nachhaltige Entwicklung ist möglich! </vt:lpstr>
      <vt:lpstr>Die SDGs richten sich nicht nur an Staaten…</vt:lpstr>
      <vt:lpstr>Unternehmen können zur Umsetzung der SDGs einen großen Beitrag leisten</vt:lpstr>
      <vt:lpstr>PowerPoint-Präsentation</vt:lpstr>
      <vt:lpstr>Bei [Unternehmensname] unterstützen wir die SDGs schon heute mit vielen Aktivitäten, um die Welt von morgen mitzugestalten. </vt:lpstr>
      <vt:lpstr>Wir haben uns auf den Weg gemacht – begleiten Sie uns in ein nachhaltigeres 2030.</vt:lpstr>
      <vt:lpstr>PowerPoint-Präsentation</vt:lpstr>
      <vt:lpstr>Die von [Unternehmensname] ausgewählten SDGs</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lpstr>SDG mit Maßnahmen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2019-07-08T09:27:58Z</cp:lastPrinted>
  <dcterms:created xsi:type="dcterms:W3CDTF">2019-05-22T15:32:18Z</dcterms:created>
  <dcterms:modified xsi:type="dcterms:W3CDTF">2020-03-02T13:07:42Z</dcterms:modified>
</cp:coreProperties>
</file>